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17"/>
  </p:notesMasterIdLst>
  <p:sldIdLst>
    <p:sldId id="270" r:id="rId2"/>
    <p:sldId id="271" r:id="rId3"/>
    <p:sldId id="272" r:id="rId4"/>
    <p:sldId id="278" r:id="rId5"/>
    <p:sldId id="276" r:id="rId6"/>
    <p:sldId id="279" r:id="rId7"/>
    <p:sldId id="281" r:id="rId8"/>
    <p:sldId id="282" r:id="rId9"/>
    <p:sldId id="280" r:id="rId10"/>
    <p:sldId id="283" r:id="rId11"/>
    <p:sldId id="284" r:id="rId12"/>
    <p:sldId id="285" r:id="rId13"/>
    <p:sldId id="275" r:id="rId14"/>
    <p:sldId id="274" r:id="rId15"/>
    <p:sldId id="267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059" autoAdjust="0"/>
    <p:restoredTop sz="95349" autoAdjust="0"/>
  </p:normalViewPr>
  <p:slideViewPr>
    <p:cSldViewPr snapToGrid="0">
      <p:cViewPr varScale="1">
        <p:scale>
          <a:sx n="113" d="100"/>
          <a:sy n="113" d="100"/>
        </p:scale>
        <p:origin x="216" y="1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22" Type="http://schemas.microsoft.com/office/2015/10/relationships/revisionInfo" Target="revisionInfo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6_1">
  <dgm:title val=""/>
  <dgm:desc val=""/>
  <dgm:catLst>
    <dgm:cat type="accent6" pri="11100"/>
  </dgm:catLst>
  <dgm:styleLbl name="node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6">
        <a:alpha val="4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21DB158-8565-48BA-8A84-F7C6B75B3922}" type="doc">
      <dgm:prSet loTypeId="urn:microsoft.com/office/officeart/2005/8/layout/hierarchy3" loCatId="hierarchy" qsTypeId="urn:microsoft.com/office/officeart/2005/8/quickstyle/simple1" qsCatId="simple" csTypeId="urn:microsoft.com/office/officeart/2005/8/colors/colorful4" csCatId="colorful"/>
      <dgm:spPr/>
      <dgm:t>
        <a:bodyPr/>
        <a:lstStyle/>
        <a:p>
          <a:endParaRPr lang="en-US"/>
        </a:p>
      </dgm:t>
    </dgm:pt>
    <dgm:pt modelId="{34484991-9D35-4CCE-A684-77342F25685E}">
      <dgm:prSet/>
      <dgm:spPr/>
      <dgm:t>
        <a:bodyPr/>
        <a:lstStyle/>
        <a:p>
          <a:r>
            <a:rPr lang="en-US"/>
            <a:t>Data Source</a:t>
          </a:r>
        </a:p>
      </dgm:t>
    </dgm:pt>
    <dgm:pt modelId="{55838A8E-5BFA-40F8-99E4-02185CF88693}" type="parTrans" cxnId="{87702A0C-992C-42DE-85C2-6C5677FAF869}">
      <dgm:prSet/>
      <dgm:spPr/>
      <dgm:t>
        <a:bodyPr/>
        <a:lstStyle/>
        <a:p>
          <a:endParaRPr lang="en-US"/>
        </a:p>
      </dgm:t>
    </dgm:pt>
    <dgm:pt modelId="{41374BEA-629B-400D-8756-F2F5D6AA9189}" type="sibTrans" cxnId="{87702A0C-992C-42DE-85C2-6C5677FAF869}">
      <dgm:prSet/>
      <dgm:spPr/>
      <dgm:t>
        <a:bodyPr/>
        <a:lstStyle/>
        <a:p>
          <a:endParaRPr lang="en-US"/>
        </a:p>
      </dgm:t>
    </dgm:pt>
    <dgm:pt modelId="{33C2FE59-C4B3-4BE2-A249-B3670232CB46}">
      <dgm:prSet/>
      <dgm:spPr/>
      <dgm:t>
        <a:bodyPr/>
        <a:lstStyle/>
        <a:p>
          <a:pPr algn="l"/>
          <a:r>
            <a:rPr lang="en-US"/>
            <a:t>Free tools provides limited data</a:t>
          </a:r>
        </a:p>
      </dgm:t>
    </dgm:pt>
    <dgm:pt modelId="{CE0AC8CB-402D-47C3-BD33-940365618680}" type="parTrans" cxnId="{EB7231B2-72C0-4830-AA29-98CDC14E1036}">
      <dgm:prSet/>
      <dgm:spPr/>
      <dgm:t>
        <a:bodyPr/>
        <a:lstStyle/>
        <a:p>
          <a:endParaRPr lang="en-US"/>
        </a:p>
      </dgm:t>
    </dgm:pt>
    <dgm:pt modelId="{2A3B1ED4-74AD-4D96-84B7-9BCAAF5A4343}" type="sibTrans" cxnId="{EB7231B2-72C0-4830-AA29-98CDC14E1036}">
      <dgm:prSet/>
      <dgm:spPr/>
      <dgm:t>
        <a:bodyPr/>
        <a:lstStyle/>
        <a:p>
          <a:endParaRPr lang="en-US"/>
        </a:p>
      </dgm:t>
    </dgm:pt>
    <dgm:pt modelId="{E14D194A-7EE2-421E-A3E4-AB98C26D08FD}">
      <dgm:prSet/>
      <dgm:spPr/>
      <dgm:t>
        <a:bodyPr/>
        <a:lstStyle/>
        <a:p>
          <a:r>
            <a:rPr lang="en-US" dirty="0"/>
            <a:t>Expensive to get rich financial market data easily</a:t>
          </a:r>
        </a:p>
      </dgm:t>
    </dgm:pt>
    <dgm:pt modelId="{063D7910-0C74-45E7-830B-CF6434D3C455}" type="parTrans" cxnId="{D40F755F-0B3C-4181-A00D-930DAF5C9BBF}">
      <dgm:prSet/>
      <dgm:spPr/>
      <dgm:t>
        <a:bodyPr/>
        <a:lstStyle/>
        <a:p>
          <a:endParaRPr lang="en-US"/>
        </a:p>
      </dgm:t>
    </dgm:pt>
    <dgm:pt modelId="{AF67481E-3439-47A6-BC78-94EC218D633E}" type="sibTrans" cxnId="{D40F755F-0B3C-4181-A00D-930DAF5C9BBF}">
      <dgm:prSet/>
      <dgm:spPr/>
      <dgm:t>
        <a:bodyPr/>
        <a:lstStyle/>
        <a:p>
          <a:endParaRPr lang="en-US"/>
        </a:p>
      </dgm:t>
    </dgm:pt>
    <dgm:pt modelId="{74A27332-284A-4A78-8FDA-52167FF9DED2}">
      <dgm:prSet/>
      <dgm:spPr/>
      <dgm:t>
        <a:bodyPr/>
        <a:lstStyle/>
        <a:p>
          <a:r>
            <a:rPr lang="en-US"/>
            <a:t>Tool Integration</a:t>
          </a:r>
        </a:p>
      </dgm:t>
    </dgm:pt>
    <dgm:pt modelId="{57EBF65A-5A5F-411E-9CD8-7DD154073FD3}" type="parTrans" cxnId="{99A47EDD-8AA5-48EC-BDDC-23F0D5BA949A}">
      <dgm:prSet/>
      <dgm:spPr/>
      <dgm:t>
        <a:bodyPr/>
        <a:lstStyle/>
        <a:p>
          <a:endParaRPr lang="en-US"/>
        </a:p>
      </dgm:t>
    </dgm:pt>
    <dgm:pt modelId="{55938C22-B6E0-4A37-8516-3A6247776320}" type="sibTrans" cxnId="{99A47EDD-8AA5-48EC-BDDC-23F0D5BA949A}">
      <dgm:prSet/>
      <dgm:spPr/>
      <dgm:t>
        <a:bodyPr/>
        <a:lstStyle/>
        <a:p>
          <a:endParaRPr lang="en-US"/>
        </a:p>
      </dgm:t>
    </dgm:pt>
    <dgm:pt modelId="{FBD927F6-F339-4B23-BC13-7104E4E3F5A0}">
      <dgm:prSet/>
      <dgm:spPr/>
      <dgm:t>
        <a:bodyPr/>
        <a:lstStyle/>
        <a:p>
          <a:r>
            <a:rPr lang="en-US"/>
            <a:t>Architecture partially depends on the data source</a:t>
          </a:r>
        </a:p>
      </dgm:t>
    </dgm:pt>
    <dgm:pt modelId="{5A3045E7-07B7-4ABA-B676-E2CF8FC70DEC}" type="parTrans" cxnId="{93085EA4-01CC-46E8-A3AD-D6D159EE1FFE}">
      <dgm:prSet/>
      <dgm:spPr/>
      <dgm:t>
        <a:bodyPr/>
        <a:lstStyle/>
        <a:p>
          <a:endParaRPr lang="en-US"/>
        </a:p>
      </dgm:t>
    </dgm:pt>
    <dgm:pt modelId="{BB5C053E-1BFE-46F8-8E44-36FB9EA1CD9D}" type="sibTrans" cxnId="{93085EA4-01CC-46E8-A3AD-D6D159EE1FFE}">
      <dgm:prSet/>
      <dgm:spPr/>
      <dgm:t>
        <a:bodyPr/>
        <a:lstStyle/>
        <a:p>
          <a:endParaRPr lang="en-US"/>
        </a:p>
      </dgm:t>
    </dgm:pt>
    <dgm:pt modelId="{971F6814-07F5-4542-A7B6-E34D14D5EA1F}">
      <dgm:prSet/>
      <dgm:spPr/>
      <dgm:t>
        <a:bodyPr/>
        <a:lstStyle/>
        <a:p>
          <a:r>
            <a:rPr lang="en-US"/>
            <a:t>Load different formats of data into database</a:t>
          </a:r>
        </a:p>
      </dgm:t>
    </dgm:pt>
    <dgm:pt modelId="{FE30B7DB-3CED-4BC1-93A1-995E1CAD603D}" type="parTrans" cxnId="{FC081330-BC57-4DEC-9A2E-DE4F5A67DA5E}">
      <dgm:prSet/>
      <dgm:spPr/>
      <dgm:t>
        <a:bodyPr/>
        <a:lstStyle/>
        <a:p>
          <a:endParaRPr lang="en-US"/>
        </a:p>
      </dgm:t>
    </dgm:pt>
    <dgm:pt modelId="{9FBC2741-5E72-4B78-B469-546CF1D93306}" type="sibTrans" cxnId="{FC081330-BC57-4DEC-9A2E-DE4F5A67DA5E}">
      <dgm:prSet/>
      <dgm:spPr/>
      <dgm:t>
        <a:bodyPr/>
        <a:lstStyle/>
        <a:p>
          <a:endParaRPr lang="en-US"/>
        </a:p>
      </dgm:t>
    </dgm:pt>
    <dgm:pt modelId="{8F81CD5E-9C18-44C2-A78D-555AB752E722}">
      <dgm:prSet/>
      <dgm:spPr/>
      <dgm:t>
        <a:bodyPr/>
        <a:lstStyle/>
        <a:p>
          <a:r>
            <a:rPr lang="en-US"/>
            <a:t>Big Scope</a:t>
          </a:r>
        </a:p>
      </dgm:t>
    </dgm:pt>
    <dgm:pt modelId="{98A0A056-4E2B-41DE-82A7-C86825635B6C}" type="parTrans" cxnId="{970450BD-3806-4215-8CCB-49554FF1D102}">
      <dgm:prSet/>
      <dgm:spPr/>
      <dgm:t>
        <a:bodyPr/>
        <a:lstStyle/>
        <a:p>
          <a:endParaRPr lang="en-US"/>
        </a:p>
      </dgm:t>
    </dgm:pt>
    <dgm:pt modelId="{4B81FB57-595D-407F-94A2-31136E15A067}" type="sibTrans" cxnId="{970450BD-3806-4215-8CCB-49554FF1D102}">
      <dgm:prSet/>
      <dgm:spPr/>
      <dgm:t>
        <a:bodyPr/>
        <a:lstStyle/>
        <a:p>
          <a:endParaRPr lang="en-US"/>
        </a:p>
      </dgm:t>
    </dgm:pt>
    <dgm:pt modelId="{6F3B68F4-76FC-448C-BA87-03FCBFCA6C19}">
      <dgm:prSet/>
      <dgm:spPr/>
      <dgm:t>
        <a:bodyPr/>
        <a:lstStyle/>
        <a:p>
          <a:r>
            <a:rPr lang="en-US"/>
            <a:t>Start the project with a big scope and ambition</a:t>
          </a:r>
        </a:p>
      </dgm:t>
    </dgm:pt>
    <dgm:pt modelId="{F3240BF6-1103-4A0E-8D68-8CE6A9F64E99}" type="parTrans" cxnId="{0A7DD9EF-3545-4FA5-87D2-5219E52ECB24}">
      <dgm:prSet/>
      <dgm:spPr/>
      <dgm:t>
        <a:bodyPr/>
        <a:lstStyle/>
        <a:p>
          <a:endParaRPr lang="en-US"/>
        </a:p>
      </dgm:t>
    </dgm:pt>
    <dgm:pt modelId="{2D56721D-B66A-48A9-A045-06805471989E}" type="sibTrans" cxnId="{0A7DD9EF-3545-4FA5-87D2-5219E52ECB24}">
      <dgm:prSet/>
      <dgm:spPr/>
      <dgm:t>
        <a:bodyPr/>
        <a:lstStyle/>
        <a:p>
          <a:endParaRPr lang="en-US"/>
        </a:p>
      </dgm:t>
    </dgm:pt>
    <dgm:pt modelId="{CB00050F-4A4C-4430-9A37-4C5CE3E46CCC}">
      <dgm:prSet/>
      <dgm:spPr/>
      <dgm:t>
        <a:bodyPr/>
        <a:lstStyle/>
        <a:p>
          <a:r>
            <a:rPr lang="en-US"/>
            <a:t>Need to narrow down and move forward step by step</a:t>
          </a:r>
        </a:p>
      </dgm:t>
    </dgm:pt>
    <dgm:pt modelId="{D539E605-B195-4E05-9111-732060695932}" type="parTrans" cxnId="{2462290B-039A-4F96-B51C-3054D58D70E0}">
      <dgm:prSet/>
      <dgm:spPr/>
      <dgm:t>
        <a:bodyPr/>
        <a:lstStyle/>
        <a:p>
          <a:endParaRPr lang="en-US"/>
        </a:p>
      </dgm:t>
    </dgm:pt>
    <dgm:pt modelId="{B73A7402-6643-4AD7-9527-978E7117FD8E}" type="sibTrans" cxnId="{2462290B-039A-4F96-B51C-3054D58D70E0}">
      <dgm:prSet/>
      <dgm:spPr/>
      <dgm:t>
        <a:bodyPr/>
        <a:lstStyle/>
        <a:p>
          <a:endParaRPr lang="en-US"/>
        </a:p>
      </dgm:t>
    </dgm:pt>
    <dgm:pt modelId="{43469049-C9DD-49C5-B341-C9880892D41A}" type="pres">
      <dgm:prSet presAssocID="{221DB158-8565-48BA-8A84-F7C6B75B3922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348F9EA8-25A6-4AF5-842A-B0F7FB3C25F3}" type="pres">
      <dgm:prSet presAssocID="{34484991-9D35-4CCE-A684-77342F25685E}" presName="root" presStyleCnt="0"/>
      <dgm:spPr/>
    </dgm:pt>
    <dgm:pt modelId="{797EE7BB-0FA4-4CFA-9C4E-54272BA8710F}" type="pres">
      <dgm:prSet presAssocID="{34484991-9D35-4CCE-A684-77342F25685E}" presName="rootComposite" presStyleCnt="0"/>
      <dgm:spPr/>
    </dgm:pt>
    <dgm:pt modelId="{79AEE08C-F928-46E9-A2D8-EE3D275340E7}" type="pres">
      <dgm:prSet presAssocID="{34484991-9D35-4CCE-A684-77342F25685E}" presName="rootText" presStyleLbl="node1" presStyleIdx="0" presStyleCnt="3"/>
      <dgm:spPr/>
      <dgm:t>
        <a:bodyPr/>
        <a:lstStyle/>
        <a:p>
          <a:endParaRPr lang="en-US"/>
        </a:p>
      </dgm:t>
    </dgm:pt>
    <dgm:pt modelId="{5402A236-D64B-4119-B367-26D6806175D6}" type="pres">
      <dgm:prSet presAssocID="{34484991-9D35-4CCE-A684-77342F25685E}" presName="rootConnector" presStyleLbl="node1" presStyleIdx="0" presStyleCnt="3"/>
      <dgm:spPr/>
      <dgm:t>
        <a:bodyPr/>
        <a:lstStyle/>
        <a:p>
          <a:endParaRPr lang="en-US"/>
        </a:p>
      </dgm:t>
    </dgm:pt>
    <dgm:pt modelId="{114B477E-DD11-46BA-94B3-0906578503CD}" type="pres">
      <dgm:prSet presAssocID="{34484991-9D35-4CCE-A684-77342F25685E}" presName="childShape" presStyleCnt="0"/>
      <dgm:spPr/>
    </dgm:pt>
    <dgm:pt modelId="{15AEAA4F-CE41-4308-BD22-1D5E2A16684A}" type="pres">
      <dgm:prSet presAssocID="{CE0AC8CB-402D-47C3-BD33-940365618680}" presName="Name13" presStyleLbl="parChTrans1D2" presStyleIdx="0" presStyleCnt="6"/>
      <dgm:spPr/>
      <dgm:t>
        <a:bodyPr/>
        <a:lstStyle/>
        <a:p>
          <a:endParaRPr lang="en-US"/>
        </a:p>
      </dgm:t>
    </dgm:pt>
    <dgm:pt modelId="{81A52D65-BB3A-4EFE-B38A-AD68B76DB8E5}" type="pres">
      <dgm:prSet presAssocID="{33C2FE59-C4B3-4BE2-A249-B3670232CB46}" presName="childText" presStyleLbl="bgAcc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7F20DCE-6D57-42DD-A7D3-8492126661A3}" type="pres">
      <dgm:prSet presAssocID="{063D7910-0C74-45E7-830B-CF6434D3C455}" presName="Name13" presStyleLbl="parChTrans1D2" presStyleIdx="1" presStyleCnt="6"/>
      <dgm:spPr/>
      <dgm:t>
        <a:bodyPr/>
        <a:lstStyle/>
        <a:p>
          <a:endParaRPr lang="en-US"/>
        </a:p>
      </dgm:t>
    </dgm:pt>
    <dgm:pt modelId="{3A9099D7-0AC7-45EE-93EF-26A7F9FD8512}" type="pres">
      <dgm:prSet presAssocID="{E14D194A-7EE2-421E-A3E4-AB98C26D08FD}" presName="childText" presStyleLbl="bgAcc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1A412F6-8CFD-43E6-A6CA-62F1BF6182F5}" type="pres">
      <dgm:prSet presAssocID="{74A27332-284A-4A78-8FDA-52167FF9DED2}" presName="root" presStyleCnt="0"/>
      <dgm:spPr/>
    </dgm:pt>
    <dgm:pt modelId="{2AFA9C8D-24DD-4F4A-A6F5-C0CE1EAF130A}" type="pres">
      <dgm:prSet presAssocID="{74A27332-284A-4A78-8FDA-52167FF9DED2}" presName="rootComposite" presStyleCnt="0"/>
      <dgm:spPr/>
    </dgm:pt>
    <dgm:pt modelId="{9A916B97-120C-4D22-9570-EC3BC2F3F073}" type="pres">
      <dgm:prSet presAssocID="{74A27332-284A-4A78-8FDA-52167FF9DED2}" presName="rootText" presStyleLbl="node1" presStyleIdx="1" presStyleCnt="3"/>
      <dgm:spPr/>
      <dgm:t>
        <a:bodyPr/>
        <a:lstStyle/>
        <a:p>
          <a:endParaRPr lang="en-US"/>
        </a:p>
      </dgm:t>
    </dgm:pt>
    <dgm:pt modelId="{74F41D90-0655-4812-AF59-47047DC176F7}" type="pres">
      <dgm:prSet presAssocID="{74A27332-284A-4A78-8FDA-52167FF9DED2}" presName="rootConnector" presStyleLbl="node1" presStyleIdx="1" presStyleCnt="3"/>
      <dgm:spPr/>
      <dgm:t>
        <a:bodyPr/>
        <a:lstStyle/>
        <a:p>
          <a:endParaRPr lang="en-US"/>
        </a:p>
      </dgm:t>
    </dgm:pt>
    <dgm:pt modelId="{9E1004AB-EA89-46F6-BE0D-385520F7B683}" type="pres">
      <dgm:prSet presAssocID="{74A27332-284A-4A78-8FDA-52167FF9DED2}" presName="childShape" presStyleCnt="0"/>
      <dgm:spPr/>
    </dgm:pt>
    <dgm:pt modelId="{EAB8FA87-AD8A-43BF-9936-C940CCC649B6}" type="pres">
      <dgm:prSet presAssocID="{5A3045E7-07B7-4ABA-B676-E2CF8FC70DEC}" presName="Name13" presStyleLbl="parChTrans1D2" presStyleIdx="2" presStyleCnt="6"/>
      <dgm:spPr/>
      <dgm:t>
        <a:bodyPr/>
        <a:lstStyle/>
        <a:p>
          <a:endParaRPr lang="en-US"/>
        </a:p>
      </dgm:t>
    </dgm:pt>
    <dgm:pt modelId="{CAC0D3DE-9E1C-445D-AFF3-408B46D4E387}" type="pres">
      <dgm:prSet presAssocID="{FBD927F6-F339-4B23-BC13-7104E4E3F5A0}" presName="childText" presStyleLbl="bgAcc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3F1C303-FB11-43C2-8E11-2AFF27CDC1D5}" type="pres">
      <dgm:prSet presAssocID="{FE30B7DB-3CED-4BC1-93A1-995E1CAD603D}" presName="Name13" presStyleLbl="parChTrans1D2" presStyleIdx="3" presStyleCnt="6"/>
      <dgm:spPr/>
      <dgm:t>
        <a:bodyPr/>
        <a:lstStyle/>
        <a:p>
          <a:endParaRPr lang="en-US"/>
        </a:p>
      </dgm:t>
    </dgm:pt>
    <dgm:pt modelId="{A83E15AA-237A-497C-9193-C54E8170FF77}" type="pres">
      <dgm:prSet presAssocID="{971F6814-07F5-4542-A7B6-E34D14D5EA1F}" presName="childText" presStyleLbl="bgAcc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9F42795-3F98-4C2B-832A-D07F367FAD10}" type="pres">
      <dgm:prSet presAssocID="{8F81CD5E-9C18-44C2-A78D-555AB752E722}" presName="root" presStyleCnt="0"/>
      <dgm:spPr/>
    </dgm:pt>
    <dgm:pt modelId="{9729E846-1FA3-458E-8C69-7192C1389CDB}" type="pres">
      <dgm:prSet presAssocID="{8F81CD5E-9C18-44C2-A78D-555AB752E722}" presName="rootComposite" presStyleCnt="0"/>
      <dgm:spPr/>
    </dgm:pt>
    <dgm:pt modelId="{E5FFA119-84C4-48E5-B1AA-7A1EEE7E7FB8}" type="pres">
      <dgm:prSet presAssocID="{8F81CD5E-9C18-44C2-A78D-555AB752E722}" presName="rootText" presStyleLbl="node1" presStyleIdx="2" presStyleCnt="3"/>
      <dgm:spPr/>
      <dgm:t>
        <a:bodyPr/>
        <a:lstStyle/>
        <a:p>
          <a:endParaRPr lang="en-US"/>
        </a:p>
      </dgm:t>
    </dgm:pt>
    <dgm:pt modelId="{017AE050-5184-43A7-B020-F569EFB16359}" type="pres">
      <dgm:prSet presAssocID="{8F81CD5E-9C18-44C2-A78D-555AB752E722}" presName="rootConnector" presStyleLbl="node1" presStyleIdx="2" presStyleCnt="3"/>
      <dgm:spPr/>
      <dgm:t>
        <a:bodyPr/>
        <a:lstStyle/>
        <a:p>
          <a:endParaRPr lang="en-US"/>
        </a:p>
      </dgm:t>
    </dgm:pt>
    <dgm:pt modelId="{6D088274-76B6-45D8-9733-2DDEE2965C66}" type="pres">
      <dgm:prSet presAssocID="{8F81CD5E-9C18-44C2-A78D-555AB752E722}" presName="childShape" presStyleCnt="0"/>
      <dgm:spPr/>
    </dgm:pt>
    <dgm:pt modelId="{450947BB-749A-4172-AA1A-E4116D0738ED}" type="pres">
      <dgm:prSet presAssocID="{F3240BF6-1103-4A0E-8D68-8CE6A9F64E99}" presName="Name13" presStyleLbl="parChTrans1D2" presStyleIdx="4" presStyleCnt="6"/>
      <dgm:spPr/>
      <dgm:t>
        <a:bodyPr/>
        <a:lstStyle/>
        <a:p>
          <a:endParaRPr lang="en-US"/>
        </a:p>
      </dgm:t>
    </dgm:pt>
    <dgm:pt modelId="{2D0D6419-F641-46EF-9793-19A64CFF0AA7}" type="pres">
      <dgm:prSet presAssocID="{6F3B68F4-76FC-448C-BA87-03FCBFCA6C19}" presName="childText" presStyleLbl="bgAcc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B0AF47D-1ED4-4B0F-ABCE-2DE4A9F9588E}" type="pres">
      <dgm:prSet presAssocID="{D539E605-B195-4E05-9111-732060695932}" presName="Name13" presStyleLbl="parChTrans1D2" presStyleIdx="5" presStyleCnt="6"/>
      <dgm:spPr/>
      <dgm:t>
        <a:bodyPr/>
        <a:lstStyle/>
        <a:p>
          <a:endParaRPr lang="en-US"/>
        </a:p>
      </dgm:t>
    </dgm:pt>
    <dgm:pt modelId="{EB0B0D6D-1BFD-44E1-B85B-2D2446B90F40}" type="pres">
      <dgm:prSet presAssocID="{CB00050F-4A4C-4430-9A37-4C5CE3E46CCC}" presName="childText" presStyleLbl="bgAcc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391E823-2D13-466A-BFE7-A3DC63E77E44}" type="presOf" srcId="{8F81CD5E-9C18-44C2-A78D-555AB752E722}" destId="{E5FFA119-84C4-48E5-B1AA-7A1EEE7E7FB8}" srcOrd="0" destOrd="0" presId="urn:microsoft.com/office/officeart/2005/8/layout/hierarchy3"/>
    <dgm:cxn modelId="{36F7BDD5-E64B-44BD-81F4-48307F2FF940}" type="presOf" srcId="{221DB158-8565-48BA-8A84-F7C6B75B3922}" destId="{43469049-C9DD-49C5-B341-C9880892D41A}" srcOrd="0" destOrd="0" presId="urn:microsoft.com/office/officeart/2005/8/layout/hierarchy3"/>
    <dgm:cxn modelId="{D40F755F-0B3C-4181-A00D-930DAF5C9BBF}" srcId="{34484991-9D35-4CCE-A684-77342F25685E}" destId="{E14D194A-7EE2-421E-A3E4-AB98C26D08FD}" srcOrd="1" destOrd="0" parTransId="{063D7910-0C74-45E7-830B-CF6434D3C455}" sibTransId="{AF67481E-3439-47A6-BC78-94EC218D633E}"/>
    <dgm:cxn modelId="{20163ACE-0C58-4BF3-B551-578D890FF8DF}" type="presOf" srcId="{74A27332-284A-4A78-8FDA-52167FF9DED2}" destId="{74F41D90-0655-4812-AF59-47047DC176F7}" srcOrd="1" destOrd="0" presId="urn:microsoft.com/office/officeart/2005/8/layout/hierarchy3"/>
    <dgm:cxn modelId="{F7A33D2A-CB97-4876-9928-2FCD5D42CA43}" type="presOf" srcId="{33C2FE59-C4B3-4BE2-A249-B3670232CB46}" destId="{81A52D65-BB3A-4EFE-B38A-AD68B76DB8E5}" srcOrd="0" destOrd="0" presId="urn:microsoft.com/office/officeart/2005/8/layout/hierarchy3"/>
    <dgm:cxn modelId="{0A7DD9EF-3545-4FA5-87D2-5219E52ECB24}" srcId="{8F81CD5E-9C18-44C2-A78D-555AB752E722}" destId="{6F3B68F4-76FC-448C-BA87-03FCBFCA6C19}" srcOrd="0" destOrd="0" parTransId="{F3240BF6-1103-4A0E-8D68-8CE6A9F64E99}" sibTransId="{2D56721D-B66A-48A9-A045-06805471989E}"/>
    <dgm:cxn modelId="{D99B88DB-0F7D-47F4-B008-1A80F6D915B2}" type="presOf" srcId="{971F6814-07F5-4542-A7B6-E34D14D5EA1F}" destId="{A83E15AA-237A-497C-9193-C54E8170FF77}" srcOrd="0" destOrd="0" presId="urn:microsoft.com/office/officeart/2005/8/layout/hierarchy3"/>
    <dgm:cxn modelId="{4F7CD25F-B903-40F9-84B3-6DC7149007FF}" type="presOf" srcId="{CE0AC8CB-402D-47C3-BD33-940365618680}" destId="{15AEAA4F-CE41-4308-BD22-1D5E2A16684A}" srcOrd="0" destOrd="0" presId="urn:microsoft.com/office/officeart/2005/8/layout/hierarchy3"/>
    <dgm:cxn modelId="{C4D92E0B-6CD1-4EFE-8AB0-54E50F1D1D07}" type="presOf" srcId="{FE30B7DB-3CED-4BC1-93A1-995E1CAD603D}" destId="{03F1C303-FB11-43C2-8E11-2AFF27CDC1D5}" srcOrd="0" destOrd="0" presId="urn:microsoft.com/office/officeart/2005/8/layout/hierarchy3"/>
    <dgm:cxn modelId="{99A47EDD-8AA5-48EC-BDDC-23F0D5BA949A}" srcId="{221DB158-8565-48BA-8A84-F7C6B75B3922}" destId="{74A27332-284A-4A78-8FDA-52167FF9DED2}" srcOrd="1" destOrd="0" parTransId="{57EBF65A-5A5F-411E-9CD8-7DD154073FD3}" sibTransId="{55938C22-B6E0-4A37-8516-3A6247776320}"/>
    <dgm:cxn modelId="{C34FF634-F977-4B42-964D-A9ECDF75109D}" type="presOf" srcId="{E14D194A-7EE2-421E-A3E4-AB98C26D08FD}" destId="{3A9099D7-0AC7-45EE-93EF-26A7F9FD8512}" srcOrd="0" destOrd="0" presId="urn:microsoft.com/office/officeart/2005/8/layout/hierarchy3"/>
    <dgm:cxn modelId="{FC081330-BC57-4DEC-9A2E-DE4F5A67DA5E}" srcId="{74A27332-284A-4A78-8FDA-52167FF9DED2}" destId="{971F6814-07F5-4542-A7B6-E34D14D5EA1F}" srcOrd="1" destOrd="0" parTransId="{FE30B7DB-3CED-4BC1-93A1-995E1CAD603D}" sibTransId="{9FBC2741-5E72-4B78-B469-546CF1D93306}"/>
    <dgm:cxn modelId="{A550347A-6F9C-43B2-9456-AEA6FF5E9CB1}" type="presOf" srcId="{6F3B68F4-76FC-448C-BA87-03FCBFCA6C19}" destId="{2D0D6419-F641-46EF-9793-19A64CFF0AA7}" srcOrd="0" destOrd="0" presId="urn:microsoft.com/office/officeart/2005/8/layout/hierarchy3"/>
    <dgm:cxn modelId="{57BE51A3-9992-49C8-AF15-32161E265C44}" type="presOf" srcId="{34484991-9D35-4CCE-A684-77342F25685E}" destId="{5402A236-D64B-4119-B367-26D6806175D6}" srcOrd="1" destOrd="0" presId="urn:microsoft.com/office/officeart/2005/8/layout/hierarchy3"/>
    <dgm:cxn modelId="{06CAE8F9-A02D-4B57-B3E6-7C17070C23C7}" type="presOf" srcId="{8F81CD5E-9C18-44C2-A78D-555AB752E722}" destId="{017AE050-5184-43A7-B020-F569EFB16359}" srcOrd="1" destOrd="0" presId="urn:microsoft.com/office/officeart/2005/8/layout/hierarchy3"/>
    <dgm:cxn modelId="{CD4AD0CE-4AE1-4AB2-8DDA-08BD125606D7}" type="presOf" srcId="{D539E605-B195-4E05-9111-732060695932}" destId="{EB0AF47D-1ED4-4B0F-ABCE-2DE4A9F9588E}" srcOrd="0" destOrd="0" presId="urn:microsoft.com/office/officeart/2005/8/layout/hierarchy3"/>
    <dgm:cxn modelId="{2462290B-039A-4F96-B51C-3054D58D70E0}" srcId="{8F81CD5E-9C18-44C2-A78D-555AB752E722}" destId="{CB00050F-4A4C-4430-9A37-4C5CE3E46CCC}" srcOrd="1" destOrd="0" parTransId="{D539E605-B195-4E05-9111-732060695932}" sibTransId="{B73A7402-6643-4AD7-9527-978E7117FD8E}"/>
    <dgm:cxn modelId="{87702A0C-992C-42DE-85C2-6C5677FAF869}" srcId="{221DB158-8565-48BA-8A84-F7C6B75B3922}" destId="{34484991-9D35-4CCE-A684-77342F25685E}" srcOrd="0" destOrd="0" parTransId="{55838A8E-5BFA-40F8-99E4-02185CF88693}" sibTransId="{41374BEA-629B-400D-8756-F2F5D6AA9189}"/>
    <dgm:cxn modelId="{970450BD-3806-4215-8CCB-49554FF1D102}" srcId="{221DB158-8565-48BA-8A84-F7C6B75B3922}" destId="{8F81CD5E-9C18-44C2-A78D-555AB752E722}" srcOrd="2" destOrd="0" parTransId="{98A0A056-4E2B-41DE-82A7-C86825635B6C}" sibTransId="{4B81FB57-595D-407F-94A2-31136E15A067}"/>
    <dgm:cxn modelId="{93085EA4-01CC-46E8-A3AD-D6D159EE1FFE}" srcId="{74A27332-284A-4A78-8FDA-52167FF9DED2}" destId="{FBD927F6-F339-4B23-BC13-7104E4E3F5A0}" srcOrd="0" destOrd="0" parTransId="{5A3045E7-07B7-4ABA-B676-E2CF8FC70DEC}" sibTransId="{BB5C053E-1BFE-46F8-8E44-36FB9EA1CD9D}"/>
    <dgm:cxn modelId="{3C118257-45F6-4B27-8502-C6686ADEB336}" type="presOf" srcId="{FBD927F6-F339-4B23-BC13-7104E4E3F5A0}" destId="{CAC0D3DE-9E1C-445D-AFF3-408B46D4E387}" srcOrd="0" destOrd="0" presId="urn:microsoft.com/office/officeart/2005/8/layout/hierarchy3"/>
    <dgm:cxn modelId="{4ACA3693-572C-4E0C-9920-B72638B74208}" type="presOf" srcId="{5A3045E7-07B7-4ABA-B676-E2CF8FC70DEC}" destId="{EAB8FA87-AD8A-43BF-9936-C940CCC649B6}" srcOrd="0" destOrd="0" presId="urn:microsoft.com/office/officeart/2005/8/layout/hierarchy3"/>
    <dgm:cxn modelId="{01DC5F52-B9A1-4062-A9C9-34176B792092}" type="presOf" srcId="{CB00050F-4A4C-4430-9A37-4C5CE3E46CCC}" destId="{EB0B0D6D-1BFD-44E1-B85B-2D2446B90F40}" srcOrd="0" destOrd="0" presId="urn:microsoft.com/office/officeart/2005/8/layout/hierarchy3"/>
    <dgm:cxn modelId="{D0BB23C8-9972-442C-97BA-D14B63C0C217}" type="presOf" srcId="{F3240BF6-1103-4A0E-8D68-8CE6A9F64E99}" destId="{450947BB-749A-4172-AA1A-E4116D0738ED}" srcOrd="0" destOrd="0" presId="urn:microsoft.com/office/officeart/2005/8/layout/hierarchy3"/>
    <dgm:cxn modelId="{CF979E31-DF50-4EB4-9F4C-942EDE49C936}" type="presOf" srcId="{74A27332-284A-4A78-8FDA-52167FF9DED2}" destId="{9A916B97-120C-4D22-9570-EC3BC2F3F073}" srcOrd="0" destOrd="0" presId="urn:microsoft.com/office/officeart/2005/8/layout/hierarchy3"/>
    <dgm:cxn modelId="{F5617113-59E4-4024-ABAE-FAB35ED61F64}" type="presOf" srcId="{34484991-9D35-4CCE-A684-77342F25685E}" destId="{79AEE08C-F928-46E9-A2D8-EE3D275340E7}" srcOrd="0" destOrd="0" presId="urn:microsoft.com/office/officeart/2005/8/layout/hierarchy3"/>
    <dgm:cxn modelId="{1FE5FDC3-A36C-498E-81F6-C783D6837772}" type="presOf" srcId="{063D7910-0C74-45E7-830B-CF6434D3C455}" destId="{F7F20DCE-6D57-42DD-A7D3-8492126661A3}" srcOrd="0" destOrd="0" presId="urn:microsoft.com/office/officeart/2005/8/layout/hierarchy3"/>
    <dgm:cxn modelId="{EB7231B2-72C0-4830-AA29-98CDC14E1036}" srcId="{34484991-9D35-4CCE-A684-77342F25685E}" destId="{33C2FE59-C4B3-4BE2-A249-B3670232CB46}" srcOrd="0" destOrd="0" parTransId="{CE0AC8CB-402D-47C3-BD33-940365618680}" sibTransId="{2A3B1ED4-74AD-4D96-84B7-9BCAAF5A4343}"/>
    <dgm:cxn modelId="{638FDEAC-2E9D-4A12-A14A-2DD86CB5E9BE}" type="presParOf" srcId="{43469049-C9DD-49C5-B341-C9880892D41A}" destId="{348F9EA8-25A6-4AF5-842A-B0F7FB3C25F3}" srcOrd="0" destOrd="0" presId="urn:microsoft.com/office/officeart/2005/8/layout/hierarchy3"/>
    <dgm:cxn modelId="{F70F02D6-D207-4AF6-80E3-D686029915C4}" type="presParOf" srcId="{348F9EA8-25A6-4AF5-842A-B0F7FB3C25F3}" destId="{797EE7BB-0FA4-4CFA-9C4E-54272BA8710F}" srcOrd="0" destOrd="0" presId="urn:microsoft.com/office/officeart/2005/8/layout/hierarchy3"/>
    <dgm:cxn modelId="{6A05C142-8E2C-46AE-A0A2-E4AACE3394B4}" type="presParOf" srcId="{797EE7BB-0FA4-4CFA-9C4E-54272BA8710F}" destId="{79AEE08C-F928-46E9-A2D8-EE3D275340E7}" srcOrd="0" destOrd="0" presId="urn:microsoft.com/office/officeart/2005/8/layout/hierarchy3"/>
    <dgm:cxn modelId="{BEE384D0-EF0D-4268-AA17-F06D82FB719A}" type="presParOf" srcId="{797EE7BB-0FA4-4CFA-9C4E-54272BA8710F}" destId="{5402A236-D64B-4119-B367-26D6806175D6}" srcOrd="1" destOrd="0" presId="urn:microsoft.com/office/officeart/2005/8/layout/hierarchy3"/>
    <dgm:cxn modelId="{52EECB41-73C8-4431-B6D6-D73921188F88}" type="presParOf" srcId="{348F9EA8-25A6-4AF5-842A-B0F7FB3C25F3}" destId="{114B477E-DD11-46BA-94B3-0906578503CD}" srcOrd="1" destOrd="0" presId="urn:microsoft.com/office/officeart/2005/8/layout/hierarchy3"/>
    <dgm:cxn modelId="{C7CD587C-3784-4263-9B41-027A7948F76E}" type="presParOf" srcId="{114B477E-DD11-46BA-94B3-0906578503CD}" destId="{15AEAA4F-CE41-4308-BD22-1D5E2A16684A}" srcOrd="0" destOrd="0" presId="urn:microsoft.com/office/officeart/2005/8/layout/hierarchy3"/>
    <dgm:cxn modelId="{7FFB00F1-2D3A-4CE3-B60E-EF2D217D7175}" type="presParOf" srcId="{114B477E-DD11-46BA-94B3-0906578503CD}" destId="{81A52D65-BB3A-4EFE-B38A-AD68B76DB8E5}" srcOrd="1" destOrd="0" presId="urn:microsoft.com/office/officeart/2005/8/layout/hierarchy3"/>
    <dgm:cxn modelId="{339C4D0A-2796-4100-BBB7-D63D318DB5C5}" type="presParOf" srcId="{114B477E-DD11-46BA-94B3-0906578503CD}" destId="{F7F20DCE-6D57-42DD-A7D3-8492126661A3}" srcOrd="2" destOrd="0" presId="urn:microsoft.com/office/officeart/2005/8/layout/hierarchy3"/>
    <dgm:cxn modelId="{5866DC7E-2595-419F-BA29-31C8AE992B1B}" type="presParOf" srcId="{114B477E-DD11-46BA-94B3-0906578503CD}" destId="{3A9099D7-0AC7-45EE-93EF-26A7F9FD8512}" srcOrd="3" destOrd="0" presId="urn:microsoft.com/office/officeart/2005/8/layout/hierarchy3"/>
    <dgm:cxn modelId="{F2759F79-BDE2-4654-BF68-89C3C37F5429}" type="presParOf" srcId="{43469049-C9DD-49C5-B341-C9880892D41A}" destId="{D1A412F6-8CFD-43E6-A6CA-62F1BF6182F5}" srcOrd="1" destOrd="0" presId="urn:microsoft.com/office/officeart/2005/8/layout/hierarchy3"/>
    <dgm:cxn modelId="{48D85D73-7AED-4EB1-BF76-86342A8D833D}" type="presParOf" srcId="{D1A412F6-8CFD-43E6-A6CA-62F1BF6182F5}" destId="{2AFA9C8D-24DD-4F4A-A6F5-C0CE1EAF130A}" srcOrd="0" destOrd="0" presId="urn:microsoft.com/office/officeart/2005/8/layout/hierarchy3"/>
    <dgm:cxn modelId="{D3AAC452-7557-4ECD-8CFC-7CB19B696F0A}" type="presParOf" srcId="{2AFA9C8D-24DD-4F4A-A6F5-C0CE1EAF130A}" destId="{9A916B97-120C-4D22-9570-EC3BC2F3F073}" srcOrd="0" destOrd="0" presId="urn:microsoft.com/office/officeart/2005/8/layout/hierarchy3"/>
    <dgm:cxn modelId="{811F4364-70D2-4CD1-AB0A-F398564B4130}" type="presParOf" srcId="{2AFA9C8D-24DD-4F4A-A6F5-C0CE1EAF130A}" destId="{74F41D90-0655-4812-AF59-47047DC176F7}" srcOrd="1" destOrd="0" presId="urn:microsoft.com/office/officeart/2005/8/layout/hierarchy3"/>
    <dgm:cxn modelId="{F21EA1DE-2ADE-4A65-96FB-8AA2BF6ED25E}" type="presParOf" srcId="{D1A412F6-8CFD-43E6-A6CA-62F1BF6182F5}" destId="{9E1004AB-EA89-46F6-BE0D-385520F7B683}" srcOrd="1" destOrd="0" presId="urn:microsoft.com/office/officeart/2005/8/layout/hierarchy3"/>
    <dgm:cxn modelId="{F4CEFCE8-9869-4FF4-9DC4-9F752B04211D}" type="presParOf" srcId="{9E1004AB-EA89-46F6-BE0D-385520F7B683}" destId="{EAB8FA87-AD8A-43BF-9936-C940CCC649B6}" srcOrd="0" destOrd="0" presId="urn:microsoft.com/office/officeart/2005/8/layout/hierarchy3"/>
    <dgm:cxn modelId="{61AB3062-9F84-449A-B420-6B42A4972925}" type="presParOf" srcId="{9E1004AB-EA89-46F6-BE0D-385520F7B683}" destId="{CAC0D3DE-9E1C-445D-AFF3-408B46D4E387}" srcOrd="1" destOrd="0" presId="urn:microsoft.com/office/officeart/2005/8/layout/hierarchy3"/>
    <dgm:cxn modelId="{665D72C9-7EEF-4012-84FB-25C2F97F55E1}" type="presParOf" srcId="{9E1004AB-EA89-46F6-BE0D-385520F7B683}" destId="{03F1C303-FB11-43C2-8E11-2AFF27CDC1D5}" srcOrd="2" destOrd="0" presId="urn:microsoft.com/office/officeart/2005/8/layout/hierarchy3"/>
    <dgm:cxn modelId="{34D54F07-D047-4137-BCFA-BECCED95EE92}" type="presParOf" srcId="{9E1004AB-EA89-46F6-BE0D-385520F7B683}" destId="{A83E15AA-237A-497C-9193-C54E8170FF77}" srcOrd="3" destOrd="0" presId="urn:microsoft.com/office/officeart/2005/8/layout/hierarchy3"/>
    <dgm:cxn modelId="{01B33DF6-8BD7-4457-9C87-F16DC300D02A}" type="presParOf" srcId="{43469049-C9DD-49C5-B341-C9880892D41A}" destId="{09F42795-3F98-4C2B-832A-D07F367FAD10}" srcOrd="2" destOrd="0" presId="urn:microsoft.com/office/officeart/2005/8/layout/hierarchy3"/>
    <dgm:cxn modelId="{C9DE1CA5-83E4-49A2-BEA4-B3B3E1BC9E0B}" type="presParOf" srcId="{09F42795-3F98-4C2B-832A-D07F367FAD10}" destId="{9729E846-1FA3-458E-8C69-7192C1389CDB}" srcOrd="0" destOrd="0" presId="urn:microsoft.com/office/officeart/2005/8/layout/hierarchy3"/>
    <dgm:cxn modelId="{A15BE464-1513-492C-A57B-F7CC74F1FA7F}" type="presParOf" srcId="{9729E846-1FA3-458E-8C69-7192C1389CDB}" destId="{E5FFA119-84C4-48E5-B1AA-7A1EEE7E7FB8}" srcOrd="0" destOrd="0" presId="urn:microsoft.com/office/officeart/2005/8/layout/hierarchy3"/>
    <dgm:cxn modelId="{B7989478-0551-4D88-BDA1-FECD766C7F4F}" type="presParOf" srcId="{9729E846-1FA3-458E-8C69-7192C1389CDB}" destId="{017AE050-5184-43A7-B020-F569EFB16359}" srcOrd="1" destOrd="0" presId="urn:microsoft.com/office/officeart/2005/8/layout/hierarchy3"/>
    <dgm:cxn modelId="{72CC5872-92FF-4057-8EBD-65D47203E0C2}" type="presParOf" srcId="{09F42795-3F98-4C2B-832A-D07F367FAD10}" destId="{6D088274-76B6-45D8-9733-2DDEE2965C66}" srcOrd="1" destOrd="0" presId="urn:microsoft.com/office/officeart/2005/8/layout/hierarchy3"/>
    <dgm:cxn modelId="{BE9D7FEA-C6FE-47BA-B60D-AFC0290EF897}" type="presParOf" srcId="{6D088274-76B6-45D8-9733-2DDEE2965C66}" destId="{450947BB-749A-4172-AA1A-E4116D0738ED}" srcOrd="0" destOrd="0" presId="urn:microsoft.com/office/officeart/2005/8/layout/hierarchy3"/>
    <dgm:cxn modelId="{C2CB2C27-A171-4163-8223-A89A0B87B557}" type="presParOf" srcId="{6D088274-76B6-45D8-9733-2DDEE2965C66}" destId="{2D0D6419-F641-46EF-9793-19A64CFF0AA7}" srcOrd="1" destOrd="0" presId="urn:microsoft.com/office/officeart/2005/8/layout/hierarchy3"/>
    <dgm:cxn modelId="{D111A848-AF62-4045-8B2E-DBFF6A6596E8}" type="presParOf" srcId="{6D088274-76B6-45D8-9733-2DDEE2965C66}" destId="{EB0AF47D-1ED4-4B0F-ABCE-2DE4A9F9588E}" srcOrd="2" destOrd="0" presId="urn:microsoft.com/office/officeart/2005/8/layout/hierarchy3"/>
    <dgm:cxn modelId="{0AEB5FDF-39F0-4CE0-A5E5-42387406269A}" type="presParOf" srcId="{6D088274-76B6-45D8-9733-2DDEE2965C66}" destId="{EB0B0D6D-1BFD-44E1-B85B-2D2446B90F40}" srcOrd="3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8DA599D-6846-4CAB-8D66-381EEEC43DCA}" type="doc">
      <dgm:prSet loTypeId="urn:microsoft.com/office/officeart/2005/8/layout/hierarchy1" loCatId="hierarchy" qsTypeId="urn:microsoft.com/office/officeart/2005/8/quickstyle/simple3" qsCatId="simple" csTypeId="urn:microsoft.com/office/officeart/2005/8/colors/accent6_1" csCatId="accent6" phldr="1"/>
      <dgm:spPr/>
      <dgm:t>
        <a:bodyPr/>
        <a:lstStyle/>
        <a:p>
          <a:endParaRPr lang="en-US"/>
        </a:p>
      </dgm:t>
    </dgm:pt>
    <dgm:pt modelId="{8FD6F095-807D-4A71-B392-6ABA93E721FE}">
      <dgm:prSet/>
      <dgm:spPr/>
      <dgm:t>
        <a:bodyPr/>
        <a:lstStyle/>
        <a:p>
          <a:r>
            <a:rPr lang="en-US" dirty="0" err="1"/>
            <a:t>Jupyter</a:t>
          </a:r>
          <a:r>
            <a:rPr lang="en-US" dirty="0"/>
            <a:t> Notebook</a:t>
          </a:r>
        </a:p>
      </dgm:t>
    </dgm:pt>
    <dgm:pt modelId="{C3D8B167-5F85-4232-B459-DCEB9FC2E9D4}" type="parTrans" cxnId="{754C1007-DC26-4D78-93E7-95DFFD91DCFA}">
      <dgm:prSet/>
      <dgm:spPr/>
      <dgm:t>
        <a:bodyPr/>
        <a:lstStyle/>
        <a:p>
          <a:endParaRPr lang="en-US"/>
        </a:p>
      </dgm:t>
    </dgm:pt>
    <dgm:pt modelId="{259DA7AB-9C4A-4BEE-BAB7-04F13442694A}" type="sibTrans" cxnId="{754C1007-DC26-4D78-93E7-95DFFD91DCFA}">
      <dgm:prSet/>
      <dgm:spPr/>
      <dgm:t>
        <a:bodyPr/>
        <a:lstStyle/>
        <a:p>
          <a:endParaRPr lang="en-US"/>
        </a:p>
      </dgm:t>
    </dgm:pt>
    <dgm:pt modelId="{F0D4BED4-29B3-4EE2-BAEF-43FFF4BFB53B}">
      <dgm:prSet/>
      <dgm:spPr/>
      <dgm:t>
        <a:bodyPr/>
        <a:lstStyle/>
        <a:p>
          <a:r>
            <a:rPr lang="en-US" dirty="0"/>
            <a:t>Cassandra DB</a:t>
          </a:r>
        </a:p>
      </dgm:t>
    </dgm:pt>
    <dgm:pt modelId="{500CB155-0C1B-4809-835A-8DACF548C4A6}" type="parTrans" cxnId="{97459A0E-3B49-4EA0-BB65-8DB9164A6395}">
      <dgm:prSet/>
      <dgm:spPr/>
      <dgm:t>
        <a:bodyPr/>
        <a:lstStyle/>
        <a:p>
          <a:endParaRPr lang="en-US"/>
        </a:p>
      </dgm:t>
    </dgm:pt>
    <dgm:pt modelId="{6633B4F1-DCBD-4850-A068-8331EA4C7CDB}" type="sibTrans" cxnId="{97459A0E-3B49-4EA0-BB65-8DB9164A6395}">
      <dgm:prSet/>
      <dgm:spPr/>
      <dgm:t>
        <a:bodyPr/>
        <a:lstStyle/>
        <a:p>
          <a:endParaRPr lang="en-US"/>
        </a:p>
      </dgm:t>
    </dgm:pt>
    <dgm:pt modelId="{30C96445-7266-254E-B85C-04C1C9392428}">
      <dgm:prSet/>
      <dgm:spPr/>
      <dgm:t>
        <a:bodyPr/>
        <a:lstStyle/>
        <a:p>
          <a:r>
            <a:rPr lang="en-US" smtClean="0"/>
            <a:t>Setup Details</a:t>
          </a:r>
          <a:endParaRPr lang="en-US"/>
        </a:p>
      </dgm:t>
    </dgm:pt>
    <dgm:pt modelId="{5A608FDF-D42B-0C4F-A9BA-174413C6E2E7}" type="parTrans" cxnId="{664E1ADD-E141-8544-94FC-6341A2223A16}">
      <dgm:prSet/>
      <dgm:spPr/>
      <dgm:t>
        <a:bodyPr/>
        <a:lstStyle/>
        <a:p>
          <a:endParaRPr lang="en-US"/>
        </a:p>
      </dgm:t>
    </dgm:pt>
    <dgm:pt modelId="{2E45F48F-517D-BA4A-8FF3-A6C7750089DF}" type="sibTrans" cxnId="{664E1ADD-E141-8544-94FC-6341A2223A16}">
      <dgm:prSet/>
      <dgm:spPr/>
      <dgm:t>
        <a:bodyPr/>
        <a:lstStyle/>
        <a:p>
          <a:endParaRPr lang="en-US"/>
        </a:p>
      </dgm:t>
    </dgm:pt>
    <dgm:pt modelId="{B2E87050-09E5-4995-9F2F-E7B6241A40E1}" type="pres">
      <dgm:prSet presAssocID="{78DA599D-6846-4CAB-8D66-381EEEC43DCA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E58F4C4A-F0EF-C440-9599-6A087244FEEA}" type="pres">
      <dgm:prSet presAssocID="{30C96445-7266-254E-B85C-04C1C9392428}" presName="hierRoot1" presStyleCnt="0"/>
      <dgm:spPr/>
      <dgm:t>
        <a:bodyPr/>
        <a:lstStyle/>
        <a:p>
          <a:endParaRPr lang="en-US"/>
        </a:p>
      </dgm:t>
    </dgm:pt>
    <dgm:pt modelId="{E1848D49-60B7-BC40-A0ED-FDC9C67BD25A}" type="pres">
      <dgm:prSet presAssocID="{30C96445-7266-254E-B85C-04C1C9392428}" presName="composite" presStyleCnt="0"/>
      <dgm:spPr/>
      <dgm:t>
        <a:bodyPr/>
        <a:lstStyle/>
        <a:p>
          <a:endParaRPr lang="en-US"/>
        </a:p>
      </dgm:t>
    </dgm:pt>
    <dgm:pt modelId="{ABD42840-FFEA-3B41-927F-AF67136D0747}" type="pres">
      <dgm:prSet presAssocID="{30C96445-7266-254E-B85C-04C1C9392428}" presName="background" presStyleLbl="node0" presStyleIdx="0" presStyleCnt="3"/>
      <dgm:spPr/>
      <dgm:t>
        <a:bodyPr/>
        <a:lstStyle/>
        <a:p>
          <a:endParaRPr lang="en-US"/>
        </a:p>
      </dgm:t>
    </dgm:pt>
    <dgm:pt modelId="{0BD448D7-88AE-A54A-9CF2-5B469AD82A6F}" type="pres">
      <dgm:prSet presAssocID="{30C96445-7266-254E-B85C-04C1C9392428}" presName="text" presStyleLbl="fgAcc0" presStyleIdx="0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78DAA61-4616-D441-AAF9-3FA604B63E23}" type="pres">
      <dgm:prSet presAssocID="{30C96445-7266-254E-B85C-04C1C9392428}" presName="hierChild2" presStyleCnt="0"/>
      <dgm:spPr/>
      <dgm:t>
        <a:bodyPr/>
        <a:lstStyle/>
        <a:p>
          <a:endParaRPr lang="en-US"/>
        </a:p>
      </dgm:t>
    </dgm:pt>
    <dgm:pt modelId="{AEFDF283-4368-4B24-9AC9-37E0D7F8880A}" type="pres">
      <dgm:prSet presAssocID="{F0D4BED4-29B3-4EE2-BAEF-43FFF4BFB53B}" presName="hierRoot1" presStyleCnt="0"/>
      <dgm:spPr/>
      <dgm:t>
        <a:bodyPr/>
        <a:lstStyle/>
        <a:p>
          <a:endParaRPr lang="en-US"/>
        </a:p>
      </dgm:t>
    </dgm:pt>
    <dgm:pt modelId="{0BBB441D-64C0-45F7-9A3B-D569818127E2}" type="pres">
      <dgm:prSet presAssocID="{F0D4BED4-29B3-4EE2-BAEF-43FFF4BFB53B}" presName="composite" presStyleCnt="0"/>
      <dgm:spPr/>
      <dgm:t>
        <a:bodyPr/>
        <a:lstStyle/>
        <a:p>
          <a:endParaRPr lang="en-US"/>
        </a:p>
      </dgm:t>
    </dgm:pt>
    <dgm:pt modelId="{04A68407-1FE1-4DD6-B994-976E9CC8EE29}" type="pres">
      <dgm:prSet presAssocID="{F0D4BED4-29B3-4EE2-BAEF-43FFF4BFB53B}" presName="background" presStyleLbl="node0" presStyleIdx="1" presStyleCnt="3"/>
      <dgm:spPr/>
      <dgm:t>
        <a:bodyPr/>
        <a:lstStyle/>
        <a:p>
          <a:endParaRPr lang="en-US"/>
        </a:p>
      </dgm:t>
    </dgm:pt>
    <dgm:pt modelId="{55CF548F-0616-4E66-8F0C-F23AA877DE86}" type="pres">
      <dgm:prSet presAssocID="{F0D4BED4-29B3-4EE2-BAEF-43FFF4BFB53B}" presName="text" presStyleLbl="fgAcc0" presStyleIdx="1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66A3704-51A5-48EC-8506-26BF6020A92C}" type="pres">
      <dgm:prSet presAssocID="{F0D4BED4-29B3-4EE2-BAEF-43FFF4BFB53B}" presName="hierChild2" presStyleCnt="0"/>
      <dgm:spPr/>
      <dgm:t>
        <a:bodyPr/>
        <a:lstStyle/>
        <a:p>
          <a:endParaRPr lang="en-US"/>
        </a:p>
      </dgm:t>
    </dgm:pt>
    <dgm:pt modelId="{6FEDC80E-253E-422D-B6BF-613287F13390}" type="pres">
      <dgm:prSet presAssocID="{8FD6F095-807D-4A71-B392-6ABA93E721FE}" presName="hierRoot1" presStyleCnt="0"/>
      <dgm:spPr/>
      <dgm:t>
        <a:bodyPr/>
        <a:lstStyle/>
        <a:p>
          <a:endParaRPr lang="en-US"/>
        </a:p>
      </dgm:t>
    </dgm:pt>
    <dgm:pt modelId="{9A640727-39E8-4532-87D6-C68AF0FEA36C}" type="pres">
      <dgm:prSet presAssocID="{8FD6F095-807D-4A71-B392-6ABA93E721FE}" presName="composite" presStyleCnt="0"/>
      <dgm:spPr/>
      <dgm:t>
        <a:bodyPr/>
        <a:lstStyle/>
        <a:p>
          <a:endParaRPr lang="en-US"/>
        </a:p>
      </dgm:t>
    </dgm:pt>
    <dgm:pt modelId="{DD4658AB-B943-4DD7-95E7-F2E9C17D7F31}" type="pres">
      <dgm:prSet presAssocID="{8FD6F095-807D-4A71-B392-6ABA93E721FE}" presName="background" presStyleLbl="node0" presStyleIdx="2" presStyleCnt="3"/>
      <dgm:spPr/>
      <dgm:t>
        <a:bodyPr/>
        <a:lstStyle/>
        <a:p>
          <a:endParaRPr lang="en-US"/>
        </a:p>
      </dgm:t>
    </dgm:pt>
    <dgm:pt modelId="{B57252B1-322E-4330-8F47-D8A4F6596341}" type="pres">
      <dgm:prSet presAssocID="{8FD6F095-807D-4A71-B392-6ABA93E721FE}" presName="text" presStyleLbl="fgAcc0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3767AA9-5F8C-40A8-9E28-CCDB2E7A4859}" type="pres">
      <dgm:prSet presAssocID="{8FD6F095-807D-4A71-B392-6ABA93E721FE}" presName="hierChild2" presStyleCnt="0"/>
      <dgm:spPr/>
      <dgm:t>
        <a:bodyPr/>
        <a:lstStyle/>
        <a:p>
          <a:endParaRPr lang="en-US"/>
        </a:p>
      </dgm:t>
    </dgm:pt>
  </dgm:ptLst>
  <dgm:cxnLst>
    <dgm:cxn modelId="{664E1ADD-E141-8544-94FC-6341A2223A16}" srcId="{78DA599D-6846-4CAB-8D66-381EEEC43DCA}" destId="{30C96445-7266-254E-B85C-04C1C9392428}" srcOrd="0" destOrd="0" parTransId="{5A608FDF-D42B-0C4F-A9BA-174413C6E2E7}" sibTransId="{2E45F48F-517D-BA4A-8FF3-A6C7750089DF}"/>
    <dgm:cxn modelId="{754C1007-DC26-4D78-93E7-95DFFD91DCFA}" srcId="{78DA599D-6846-4CAB-8D66-381EEEC43DCA}" destId="{8FD6F095-807D-4A71-B392-6ABA93E721FE}" srcOrd="2" destOrd="0" parTransId="{C3D8B167-5F85-4232-B459-DCEB9FC2E9D4}" sibTransId="{259DA7AB-9C4A-4BEE-BAB7-04F13442694A}"/>
    <dgm:cxn modelId="{AF39A210-8FEB-41B1-B8B5-90787E7D1279}" type="presOf" srcId="{78DA599D-6846-4CAB-8D66-381EEEC43DCA}" destId="{B2E87050-09E5-4995-9F2F-E7B6241A40E1}" srcOrd="0" destOrd="0" presId="urn:microsoft.com/office/officeart/2005/8/layout/hierarchy1"/>
    <dgm:cxn modelId="{09E1753F-ADE7-944E-B2C7-9C0DDB411055}" type="presOf" srcId="{F0D4BED4-29B3-4EE2-BAEF-43FFF4BFB53B}" destId="{55CF548F-0616-4E66-8F0C-F23AA877DE86}" srcOrd="0" destOrd="0" presId="urn:microsoft.com/office/officeart/2005/8/layout/hierarchy1"/>
    <dgm:cxn modelId="{A449E94C-B0AD-5945-86BF-97BDACD13634}" type="presOf" srcId="{30C96445-7266-254E-B85C-04C1C9392428}" destId="{0BD448D7-88AE-A54A-9CF2-5B469AD82A6F}" srcOrd="0" destOrd="0" presId="urn:microsoft.com/office/officeart/2005/8/layout/hierarchy1"/>
    <dgm:cxn modelId="{F2A2C7F0-430E-4641-B962-A3E347A081FB}" type="presOf" srcId="{8FD6F095-807D-4A71-B392-6ABA93E721FE}" destId="{B57252B1-322E-4330-8F47-D8A4F6596341}" srcOrd="0" destOrd="0" presId="urn:microsoft.com/office/officeart/2005/8/layout/hierarchy1"/>
    <dgm:cxn modelId="{97459A0E-3B49-4EA0-BB65-8DB9164A6395}" srcId="{78DA599D-6846-4CAB-8D66-381EEEC43DCA}" destId="{F0D4BED4-29B3-4EE2-BAEF-43FFF4BFB53B}" srcOrd="1" destOrd="0" parTransId="{500CB155-0C1B-4809-835A-8DACF548C4A6}" sibTransId="{6633B4F1-DCBD-4850-A068-8331EA4C7CDB}"/>
    <dgm:cxn modelId="{2E96A12C-B576-9E41-A2CD-4400001B6CFB}" type="presParOf" srcId="{B2E87050-09E5-4995-9F2F-E7B6241A40E1}" destId="{E58F4C4A-F0EF-C440-9599-6A087244FEEA}" srcOrd="0" destOrd="0" presId="urn:microsoft.com/office/officeart/2005/8/layout/hierarchy1"/>
    <dgm:cxn modelId="{0E55C4FB-EA0B-DA49-BF07-8A9A329DE6BE}" type="presParOf" srcId="{E58F4C4A-F0EF-C440-9599-6A087244FEEA}" destId="{E1848D49-60B7-BC40-A0ED-FDC9C67BD25A}" srcOrd="0" destOrd="0" presId="urn:microsoft.com/office/officeart/2005/8/layout/hierarchy1"/>
    <dgm:cxn modelId="{A827BD35-B653-0649-B4A0-73CFAA05082F}" type="presParOf" srcId="{E1848D49-60B7-BC40-A0ED-FDC9C67BD25A}" destId="{ABD42840-FFEA-3B41-927F-AF67136D0747}" srcOrd="0" destOrd="0" presId="urn:microsoft.com/office/officeart/2005/8/layout/hierarchy1"/>
    <dgm:cxn modelId="{F20E36BE-F4E2-544A-8256-36E8670E4CB8}" type="presParOf" srcId="{E1848D49-60B7-BC40-A0ED-FDC9C67BD25A}" destId="{0BD448D7-88AE-A54A-9CF2-5B469AD82A6F}" srcOrd="1" destOrd="0" presId="urn:microsoft.com/office/officeart/2005/8/layout/hierarchy1"/>
    <dgm:cxn modelId="{872D79C5-AE66-8E44-AD81-7DC98565B4DD}" type="presParOf" srcId="{E58F4C4A-F0EF-C440-9599-6A087244FEEA}" destId="{778DAA61-4616-D441-AAF9-3FA604B63E23}" srcOrd="1" destOrd="0" presId="urn:microsoft.com/office/officeart/2005/8/layout/hierarchy1"/>
    <dgm:cxn modelId="{5E75A017-C6A6-404E-B484-2CA8CFB9DAD4}" type="presParOf" srcId="{B2E87050-09E5-4995-9F2F-E7B6241A40E1}" destId="{AEFDF283-4368-4B24-9AC9-37E0D7F8880A}" srcOrd="1" destOrd="0" presId="urn:microsoft.com/office/officeart/2005/8/layout/hierarchy1"/>
    <dgm:cxn modelId="{8F1893F6-8909-B64D-98CB-547C96D0842C}" type="presParOf" srcId="{AEFDF283-4368-4B24-9AC9-37E0D7F8880A}" destId="{0BBB441D-64C0-45F7-9A3B-D569818127E2}" srcOrd="0" destOrd="0" presId="urn:microsoft.com/office/officeart/2005/8/layout/hierarchy1"/>
    <dgm:cxn modelId="{7A113C36-3889-9749-A8C4-A7092EFEC686}" type="presParOf" srcId="{0BBB441D-64C0-45F7-9A3B-D569818127E2}" destId="{04A68407-1FE1-4DD6-B994-976E9CC8EE29}" srcOrd="0" destOrd="0" presId="urn:microsoft.com/office/officeart/2005/8/layout/hierarchy1"/>
    <dgm:cxn modelId="{EB7F9B20-FD17-7045-A922-689EE3F8FF43}" type="presParOf" srcId="{0BBB441D-64C0-45F7-9A3B-D569818127E2}" destId="{55CF548F-0616-4E66-8F0C-F23AA877DE86}" srcOrd="1" destOrd="0" presId="urn:microsoft.com/office/officeart/2005/8/layout/hierarchy1"/>
    <dgm:cxn modelId="{6AFCA53E-8597-6347-BA7D-15AA50E2B44E}" type="presParOf" srcId="{AEFDF283-4368-4B24-9AC9-37E0D7F8880A}" destId="{666A3704-51A5-48EC-8506-26BF6020A92C}" srcOrd="1" destOrd="0" presId="urn:microsoft.com/office/officeart/2005/8/layout/hierarchy1"/>
    <dgm:cxn modelId="{BC09E462-4CCB-3D4F-A591-BC0945146495}" type="presParOf" srcId="{B2E87050-09E5-4995-9F2F-E7B6241A40E1}" destId="{6FEDC80E-253E-422D-B6BF-613287F13390}" srcOrd="2" destOrd="0" presId="urn:microsoft.com/office/officeart/2005/8/layout/hierarchy1"/>
    <dgm:cxn modelId="{21B85013-CDF3-5D41-A187-5B428356AD65}" type="presParOf" srcId="{6FEDC80E-253E-422D-B6BF-613287F13390}" destId="{9A640727-39E8-4532-87D6-C68AF0FEA36C}" srcOrd="0" destOrd="0" presId="urn:microsoft.com/office/officeart/2005/8/layout/hierarchy1"/>
    <dgm:cxn modelId="{E4498E2A-2CC0-D94B-BA9E-55214296EF19}" type="presParOf" srcId="{9A640727-39E8-4532-87D6-C68AF0FEA36C}" destId="{DD4658AB-B943-4DD7-95E7-F2E9C17D7F31}" srcOrd="0" destOrd="0" presId="urn:microsoft.com/office/officeart/2005/8/layout/hierarchy1"/>
    <dgm:cxn modelId="{EE845AEE-9107-D342-A23D-EBEAF217CA29}" type="presParOf" srcId="{9A640727-39E8-4532-87D6-C68AF0FEA36C}" destId="{B57252B1-322E-4330-8F47-D8A4F6596341}" srcOrd="1" destOrd="0" presId="urn:microsoft.com/office/officeart/2005/8/layout/hierarchy1"/>
    <dgm:cxn modelId="{7ACDBFE9-2E6A-0046-9E3D-0CA9F13001D1}" type="presParOf" srcId="{6FEDC80E-253E-422D-B6BF-613287F13390}" destId="{F3767AA9-5F8C-40A8-9E28-CCDB2E7A4859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8DA599D-6846-4CAB-8D66-381EEEC43DCA}" type="doc">
      <dgm:prSet loTypeId="urn:microsoft.com/office/officeart/2005/8/layout/hierarchy1" loCatId="hierarchy" qsTypeId="urn:microsoft.com/office/officeart/2005/8/quickstyle/simple3" qsCatId="simple" csTypeId="urn:microsoft.com/office/officeart/2005/8/colors/accent2_1" csCatId="accent2" phldr="1"/>
      <dgm:spPr/>
      <dgm:t>
        <a:bodyPr/>
        <a:lstStyle/>
        <a:p>
          <a:endParaRPr lang="en-US"/>
        </a:p>
      </dgm:t>
    </dgm:pt>
    <dgm:pt modelId="{8FD6F095-807D-4A71-B392-6ABA93E721FE}">
      <dgm:prSet/>
      <dgm:spPr/>
      <dgm:t>
        <a:bodyPr/>
        <a:lstStyle/>
        <a:p>
          <a:r>
            <a:rPr lang="en-US" dirty="0" err="1" smtClean="0"/>
            <a:t>Kibana</a:t>
          </a:r>
          <a:endParaRPr lang="en-US" dirty="0"/>
        </a:p>
      </dgm:t>
    </dgm:pt>
    <dgm:pt modelId="{C3D8B167-5F85-4232-B459-DCEB9FC2E9D4}" type="parTrans" cxnId="{754C1007-DC26-4D78-93E7-95DFFD91DCFA}">
      <dgm:prSet/>
      <dgm:spPr/>
      <dgm:t>
        <a:bodyPr/>
        <a:lstStyle/>
        <a:p>
          <a:endParaRPr lang="en-US"/>
        </a:p>
      </dgm:t>
    </dgm:pt>
    <dgm:pt modelId="{259DA7AB-9C4A-4BEE-BAB7-04F13442694A}" type="sibTrans" cxnId="{754C1007-DC26-4D78-93E7-95DFFD91DCFA}">
      <dgm:prSet/>
      <dgm:spPr/>
      <dgm:t>
        <a:bodyPr/>
        <a:lstStyle/>
        <a:p>
          <a:endParaRPr lang="en-US"/>
        </a:p>
      </dgm:t>
    </dgm:pt>
    <dgm:pt modelId="{F0D4BED4-29B3-4EE2-BAEF-43FFF4BFB53B}">
      <dgm:prSet/>
      <dgm:spPr/>
      <dgm:t>
        <a:bodyPr/>
        <a:lstStyle/>
        <a:p>
          <a:r>
            <a:rPr lang="en-US" dirty="0" smtClean="0"/>
            <a:t>Elastic Search DB</a:t>
          </a:r>
          <a:endParaRPr lang="en-US" dirty="0"/>
        </a:p>
      </dgm:t>
    </dgm:pt>
    <dgm:pt modelId="{500CB155-0C1B-4809-835A-8DACF548C4A6}" type="parTrans" cxnId="{97459A0E-3B49-4EA0-BB65-8DB9164A6395}">
      <dgm:prSet/>
      <dgm:spPr/>
      <dgm:t>
        <a:bodyPr/>
        <a:lstStyle/>
        <a:p>
          <a:endParaRPr lang="en-US"/>
        </a:p>
      </dgm:t>
    </dgm:pt>
    <dgm:pt modelId="{6633B4F1-DCBD-4850-A068-8331EA4C7CDB}" type="sibTrans" cxnId="{97459A0E-3B49-4EA0-BB65-8DB9164A6395}">
      <dgm:prSet/>
      <dgm:spPr/>
      <dgm:t>
        <a:bodyPr/>
        <a:lstStyle/>
        <a:p>
          <a:endParaRPr lang="en-US"/>
        </a:p>
      </dgm:t>
    </dgm:pt>
    <dgm:pt modelId="{30C96445-7266-254E-B85C-04C1C9392428}">
      <dgm:prSet/>
      <dgm:spPr/>
      <dgm:t>
        <a:bodyPr/>
        <a:lstStyle/>
        <a:p>
          <a:r>
            <a:rPr lang="en-US" dirty="0" smtClean="0"/>
            <a:t>Setup Details</a:t>
          </a:r>
          <a:endParaRPr lang="en-US" dirty="0"/>
        </a:p>
      </dgm:t>
    </dgm:pt>
    <dgm:pt modelId="{5A608FDF-D42B-0C4F-A9BA-174413C6E2E7}" type="parTrans" cxnId="{664E1ADD-E141-8544-94FC-6341A2223A16}">
      <dgm:prSet/>
      <dgm:spPr/>
      <dgm:t>
        <a:bodyPr/>
        <a:lstStyle/>
        <a:p>
          <a:endParaRPr lang="en-US"/>
        </a:p>
      </dgm:t>
    </dgm:pt>
    <dgm:pt modelId="{2E45F48F-517D-BA4A-8FF3-A6C7750089DF}" type="sibTrans" cxnId="{664E1ADD-E141-8544-94FC-6341A2223A16}">
      <dgm:prSet/>
      <dgm:spPr/>
      <dgm:t>
        <a:bodyPr/>
        <a:lstStyle/>
        <a:p>
          <a:endParaRPr lang="en-US"/>
        </a:p>
      </dgm:t>
    </dgm:pt>
    <dgm:pt modelId="{B2E87050-09E5-4995-9F2F-E7B6241A40E1}" type="pres">
      <dgm:prSet presAssocID="{78DA599D-6846-4CAB-8D66-381EEEC43DCA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E58F4C4A-F0EF-C440-9599-6A087244FEEA}" type="pres">
      <dgm:prSet presAssocID="{30C96445-7266-254E-B85C-04C1C9392428}" presName="hierRoot1" presStyleCnt="0"/>
      <dgm:spPr/>
      <dgm:t>
        <a:bodyPr/>
        <a:lstStyle/>
        <a:p>
          <a:endParaRPr lang="en-US"/>
        </a:p>
      </dgm:t>
    </dgm:pt>
    <dgm:pt modelId="{E1848D49-60B7-BC40-A0ED-FDC9C67BD25A}" type="pres">
      <dgm:prSet presAssocID="{30C96445-7266-254E-B85C-04C1C9392428}" presName="composite" presStyleCnt="0"/>
      <dgm:spPr/>
      <dgm:t>
        <a:bodyPr/>
        <a:lstStyle/>
        <a:p>
          <a:endParaRPr lang="en-US"/>
        </a:p>
      </dgm:t>
    </dgm:pt>
    <dgm:pt modelId="{ABD42840-FFEA-3B41-927F-AF67136D0747}" type="pres">
      <dgm:prSet presAssocID="{30C96445-7266-254E-B85C-04C1C9392428}" presName="background" presStyleLbl="node0" presStyleIdx="0" presStyleCnt="3"/>
      <dgm:spPr/>
      <dgm:t>
        <a:bodyPr/>
        <a:lstStyle/>
        <a:p>
          <a:endParaRPr lang="en-US"/>
        </a:p>
      </dgm:t>
    </dgm:pt>
    <dgm:pt modelId="{0BD448D7-88AE-A54A-9CF2-5B469AD82A6F}" type="pres">
      <dgm:prSet presAssocID="{30C96445-7266-254E-B85C-04C1C9392428}" presName="text" presStyleLbl="fgAcc0" presStyleIdx="0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78DAA61-4616-D441-AAF9-3FA604B63E23}" type="pres">
      <dgm:prSet presAssocID="{30C96445-7266-254E-B85C-04C1C9392428}" presName="hierChild2" presStyleCnt="0"/>
      <dgm:spPr/>
      <dgm:t>
        <a:bodyPr/>
        <a:lstStyle/>
        <a:p>
          <a:endParaRPr lang="en-US"/>
        </a:p>
      </dgm:t>
    </dgm:pt>
    <dgm:pt modelId="{AEFDF283-4368-4B24-9AC9-37E0D7F8880A}" type="pres">
      <dgm:prSet presAssocID="{F0D4BED4-29B3-4EE2-BAEF-43FFF4BFB53B}" presName="hierRoot1" presStyleCnt="0"/>
      <dgm:spPr/>
      <dgm:t>
        <a:bodyPr/>
        <a:lstStyle/>
        <a:p>
          <a:endParaRPr lang="en-US"/>
        </a:p>
      </dgm:t>
    </dgm:pt>
    <dgm:pt modelId="{0BBB441D-64C0-45F7-9A3B-D569818127E2}" type="pres">
      <dgm:prSet presAssocID="{F0D4BED4-29B3-4EE2-BAEF-43FFF4BFB53B}" presName="composite" presStyleCnt="0"/>
      <dgm:spPr/>
      <dgm:t>
        <a:bodyPr/>
        <a:lstStyle/>
        <a:p>
          <a:endParaRPr lang="en-US"/>
        </a:p>
      </dgm:t>
    </dgm:pt>
    <dgm:pt modelId="{04A68407-1FE1-4DD6-B994-976E9CC8EE29}" type="pres">
      <dgm:prSet presAssocID="{F0D4BED4-29B3-4EE2-BAEF-43FFF4BFB53B}" presName="background" presStyleLbl="node0" presStyleIdx="1" presStyleCnt="3"/>
      <dgm:spPr/>
      <dgm:t>
        <a:bodyPr/>
        <a:lstStyle/>
        <a:p>
          <a:endParaRPr lang="en-US"/>
        </a:p>
      </dgm:t>
    </dgm:pt>
    <dgm:pt modelId="{55CF548F-0616-4E66-8F0C-F23AA877DE86}" type="pres">
      <dgm:prSet presAssocID="{F0D4BED4-29B3-4EE2-BAEF-43FFF4BFB53B}" presName="text" presStyleLbl="fgAcc0" presStyleIdx="1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66A3704-51A5-48EC-8506-26BF6020A92C}" type="pres">
      <dgm:prSet presAssocID="{F0D4BED4-29B3-4EE2-BAEF-43FFF4BFB53B}" presName="hierChild2" presStyleCnt="0"/>
      <dgm:spPr/>
      <dgm:t>
        <a:bodyPr/>
        <a:lstStyle/>
        <a:p>
          <a:endParaRPr lang="en-US"/>
        </a:p>
      </dgm:t>
    </dgm:pt>
    <dgm:pt modelId="{6FEDC80E-253E-422D-B6BF-613287F13390}" type="pres">
      <dgm:prSet presAssocID="{8FD6F095-807D-4A71-B392-6ABA93E721FE}" presName="hierRoot1" presStyleCnt="0"/>
      <dgm:spPr/>
      <dgm:t>
        <a:bodyPr/>
        <a:lstStyle/>
        <a:p>
          <a:endParaRPr lang="en-US"/>
        </a:p>
      </dgm:t>
    </dgm:pt>
    <dgm:pt modelId="{9A640727-39E8-4532-87D6-C68AF0FEA36C}" type="pres">
      <dgm:prSet presAssocID="{8FD6F095-807D-4A71-B392-6ABA93E721FE}" presName="composite" presStyleCnt="0"/>
      <dgm:spPr/>
      <dgm:t>
        <a:bodyPr/>
        <a:lstStyle/>
        <a:p>
          <a:endParaRPr lang="en-US"/>
        </a:p>
      </dgm:t>
    </dgm:pt>
    <dgm:pt modelId="{DD4658AB-B943-4DD7-95E7-F2E9C17D7F31}" type="pres">
      <dgm:prSet presAssocID="{8FD6F095-807D-4A71-B392-6ABA93E721FE}" presName="background" presStyleLbl="node0" presStyleIdx="2" presStyleCnt="3"/>
      <dgm:spPr/>
      <dgm:t>
        <a:bodyPr/>
        <a:lstStyle/>
        <a:p>
          <a:endParaRPr lang="en-US"/>
        </a:p>
      </dgm:t>
    </dgm:pt>
    <dgm:pt modelId="{B57252B1-322E-4330-8F47-D8A4F6596341}" type="pres">
      <dgm:prSet presAssocID="{8FD6F095-807D-4A71-B392-6ABA93E721FE}" presName="text" presStyleLbl="fgAcc0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3767AA9-5F8C-40A8-9E28-CCDB2E7A4859}" type="pres">
      <dgm:prSet presAssocID="{8FD6F095-807D-4A71-B392-6ABA93E721FE}" presName="hierChild2" presStyleCnt="0"/>
      <dgm:spPr/>
      <dgm:t>
        <a:bodyPr/>
        <a:lstStyle/>
        <a:p>
          <a:endParaRPr lang="en-US"/>
        </a:p>
      </dgm:t>
    </dgm:pt>
  </dgm:ptLst>
  <dgm:cxnLst>
    <dgm:cxn modelId="{754C1007-DC26-4D78-93E7-95DFFD91DCFA}" srcId="{78DA599D-6846-4CAB-8D66-381EEEC43DCA}" destId="{8FD6F095-807D-4A71-B392-6ABA93E721FE}" srcOrd="2" destOrd="0" parTransId="{C3D8B167-5F85-4232-B459-DCEB9FC2E9D4}" sibTransId="{259DA7AB-9C4A-4BEE-BAB7-04F13442694A}"/>
    <dgm:cxn modelId="{97459A0E-3B49-4EA0-BB65-8DB9164A6395}" srcId="{78DA599D-6846-4CAB-8D66-381EEEC43DCA}" destId="{F0D4BED4-29B3-4EE2-BAEF-43FFF4BFB53B}" srcOrd="1" destOrd="0" parTransId="{500CB155-0C1B-4809-835A-8DACF548C4A6}" sibTransId="{6633B4F1-DCBD-4850-A068-8331EA4C7CDB}"/>
    <dgm:cxn modelId="{A6BB5020-BABA-BB4D-930A-C7765940DC2F}" type="presOf" srcId="{8FD6F095-807D-4A71-B392-6ABA93E721FE}" destId="{B57252B1-322E-4330-8F47-D8A4F6596341}" srcOrd="0" destOrd="0" presId="urn:microsoft.com/office/officeart/2005/8/layout/hierarchy1"/>
    <dgm:cxn modelId="{776E1775-746C-594A-9A01-1AA8E7F64490}" type="presOf" srcId="{F0D4BED4-29B3-4EE2-BAEF-43FFF4BFB53B}" destId="{55CF548F-0616-4E66-8F0C-F23AA877DE86}" srcOrd="0" destOrd="0" presId="urn:microsoft.com/office/officeart/2005/8/layout/hierarchy1"/>
    <dgm:cxn modelId="{085C8FAE-6770-B441-8896-5184DF325564}" type="presOf" srcId="{78DA599D-6846-4CAB-8D66-381EEEC43DCA}" destId="{B2E87050-09E5-4995-9F2F-E7B6241A40E1}" srcOrd="0" destOrd="0" presId="urn:microsoft.com/office/officeart/2005/8/layout/hierarchy1"/>
    <dgm:cxn modelId="{664E1ADD-E141-8544-94FC-6341A2223A16}" srcId="{78DA599D-6846-4CAB-8D66-381EEEC43DCA}" destId="{30C96445-7266-254E-B85C-04C1C9392428}" srcOrd="0" destOrd="0" parTransId="{5A608FDF-D42B-0C4F-A9BA-174413C6E2E7}" sibTransId="{2E45F48F-517D-BA4A-8FF3-A6C7750089DF}"/>
    <dgm:cxn modelId="{B4DDC6D9-DD39-EC4F-AACB-EC65A9710093}" type="presOf" srcId="{30C96445-7266-254E-B85C-04C1C9392428}" destId="{0BD448D7-88AE-A54A-9CF2-5B469AD82A6F}" srcOrd="0" destOrd="0" presId="urn:microsoft.com/office/officeart/2005/8/layout/hierarchy1"/>
    <dgm:cxn modelId="{ACFCB606-72B4-3542-8206-06B8A2580028}" type="presParOf" srcId="{B2E87050-09E5-4995-9F2F-E7B6241A40E1}" destId="{E58F4C4A-F0EF-C440-9599-6A087244FEEA}" srcOrd="0" destOrd="0" presId="urn:microsoft.com/office/officeart/2005/8/layout/hierarchy1"/>
    <dgm:cxn modelId="{0B95DDB4-BBD2-5848-9385-C74A7B2C2607}" type="presParOf" srcId="{E58F4C4A-F0EF-C440-9599-6A087244FEEA}" destId="{E1848D49-60B7-BC40-A0ED-FDC9C67BD25A}" srcOrd="0" destOrd="0" presId="urn:microsoft.com/office/officeart/2005/8/layout/hierarchy1"/>
    <dgm:cxn modelId="{92A16EEB-AECF-4043-A3D1-67285E4D3CEC}" type="presParOf" srcId="{E1848D49-60B7-BC40-A0ED-FDC9C67BD25A}" destId="{ABD42840-FFEA-3B41-927F-AF67136D0747}" srcOrd="0" destOrd="0" presId="urn:microsoft.com/office/officeart/2005/8/layout/hierarchy1"/>
    <dgm:cxn modelId="{6BE9D33C-78CF-0641-A7BF-A13C4C0D4C36}" type="presParOf" srcId="{E1848D49-60B7-BC40-A0ED-FDC9C67BD25A}" destId="{0BD448D7-88AE-A54A-9CF2-5B469AD82A6F}" srcOrd="1" destOrd="0" presId="urn:microsoft.com/office/officeart/2005/8/layout/hierarchy1"/>
    <dgm:cxn modelId="{D795BE4C-FD34-174D-A065-64179E2BCE3D}" type="presParOf" srcId="{E58F4C4A-F0EF-C440-9599-6A087244FEEA}" destId="{778DAA61-4616-D441-AAF9-3FA604B63E23}" srcOrd="1" destOrd="0" presId="urn:microsoft.com/office/officeart/2005/8/layout/hierarchy1"/>
    <dgm:cxn modelId="{69C6A691-77FD-8D48-8169-AD640CF39013}" type="presParOf" srcId="{B2E87050-09E5-4995-9F2F-E7B6241A40E1}" destId="{AEFDF283-4368-4B24-9AC9-37E0D7F8880A}" srcOrd="1" destOrd="0" presId="urn:microsoft.com/office/officeart/2005/8/layout/hierarchy1"/>
    <dgm:cxn modelId="{1C96B0A4-548A-5A47-A821-98FB7B1582D9}" type="presParOf" srcId="{AEFDF283-4368-4B24-9AC9-37E0D7F8880A}" destId="{0BBB441D-64C0-45F7-9A3B-D569818127E2}" srcOrd="0" destOrd="0" presId="urn:microsoft.com/office/officeart/2005/8/layout/hierarchy1"/>
    <dgm:cxn modelId="{E3520051-A78A-EE43-A7CF-6753DE121285}" type="presParOf" srcId="{0BBB441D-64C0-45F7-9A3B-D569818127E2}" destId="{04A68407-1FE1-4DD6-B994-976E9CC8EE29}" srcOrd="0" destOrd="0" presId="urn:microsoft.com/office/officeart/2005/8/layout/hierarchy1"/>
    <dgm:cxn modelId="{2AEC3AB7-0795-D848-974B-69A15273BE60}" type="presParOf" srcId="{0BBB441D-64C0-45F7-9A3B-D569818127E2}" destId="{55CF548F-0616-4E66-8F0C-F23AA877DE86}" srcOrd="1" destOrd="0" presId="urn:microsoft.com/office/officeart/2005/8/layout/hierarchy1"/>
    <dgm:cxn modelId="{0DFEDED2-FEA2-F445-A6F1-C7DCF55C63CA}" type="presParOf" srcId="{AEFDF283-4368-4B24-9AC9-37E0D7F8880A}" destId="{666A3704-51A5-48EC-8506-26BF6020A92C}" srcOrd="1" destOrd="0" presId="urn:microsoft.com/office/officeart/2005/8/layout/hierarchy1"/>
    <dgm:cxn modelId="{889029E8-6A82-8A40-AFA3-ECDCC0E329FF}" type="presParOf" srcId="{B2E87050-09E5-4995-9F2F-E7B6241A40E1}" destId="{6FEDC80E-253E-422D-B6BF-613287F13390}" srcOrd="2" destOrd="0" presId="urn:microsoft.com/office/officeart/2005/8/layout/hierarchy1"/>
    <dgm:cxn modelId="{36879590-F616-AF46-A2D0-DC7E3DC1A7FF}" type="presParOf" srcId="{6FEDC80E-253E-422D-B6BF-613287F13390}" destId="{9A640727-39E8-4532-87D6-C68AF0FEA36C}" srcOrd="0" destOrd="0" presId="urn:microsoft.com/office/officeart/2005/8/layout/hierarchy1"/>
    <dgm:cxn modelId="{1A3AEE3F-79CC-C54C-9CCA-8CC6BFAD5682}" type="presParOf" srcId="{9A640727-39E8-4532-87D6-C68AF0FEA36C}" destId="{DD4658AB-B943-4DD7-95E7-F2E9C17D7F31}" srcOrd="0" destOrd="0" presId="urn:microsoft.com/office/officeart/2005/8/layout/hierarchy1"/>
    <dgm:cxn modelId="{91678879-8242-2946-92B4-4117CA489C74}" type="presParOf" srcId="{9A640727-39E8-4532-87D6-C68AF0FEA36C}" destId="{B57252B1-322E-4330-8F47-D8A4F6596341}" srcOrd="1" destOrd="0" presId="urn:microsoft.com/office/officeart/2005/8/layout/hierarchy1"/>
    <dgm:cxn modelId="{D283AF38-A0FA-0642-A80D-F174B50DFE4B}" type="presParOf" srcId="{6FEDC80E-253E-422D-B6BF-613287F13390}" destId="{F3767AA9-5F8C-40A8-9E28-CCDB2E7A4859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AEE08C-F928-46E9-A2D8-EE3D275340E7}">
      <dsp:nvSpPr>
        <dsp:cNvPr id="0" name=""/>
        <dsp:cNvSpPr/>
      </dsp:nvSpPr>
      <dsp:spPr>
        <a:xfrm>
          <a:off x="721" y="1146137"/>
          <a:ext cx="1689361" cy="844680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1435" tIns="34290" rIns="51435" bIns="3429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/>
            <a:t>Data Source</a:t>
          </a:r>
        </a:p>
      </dsp:txBody>
      <dsp:txXfrm>
        <a:off x="25461" y="1170877"/>
        <a:ext cx="1639881" cy="795200"/>
      </dsp:txXfrm>
    </dsp:sp>
    <dsp:sp modelId="{15AEAA4F-CE41-4308-BD22-1D5E2A16684A}">
      <dsp:nvSpPr>
        <dsp:cNvPr id="0" name=""/>
        <dsp:cNvSpPr/>
      </dsp:nvSpPr>
      <dsp:spPr>
        <a:xfrm>
          <a:off x="169658" y="1990817"/>
          <a:ext cx="168936" cy="6335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33510"/>
              </a:lnTo>
              <a:lnTo>
                <a:pt x="168936" y="633510"/>
              </a:lnTo>
            </a:path>
          </a:pathLst>
        </a:custGeom>
        <a:noFill/>
        <a:ln w="1587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1A52D65-BB3A-4EFE-B38A-AD68B76DB8E5}">
      <dsp:nvSpPr>
        <dsp:cNvPr id="0" name=""/>
        <dsp:cNvSpPr/>
      </dsp:nvSpPr>
      <dsp:spPr>
        <a:xfrm>
          <a:off x="338594" y="2201988"/>
          <a:ext cx="1351489" cy="84468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/>
            <a:t>Free tools provides limited data</a:t>
          </a:r>
        </a:p>
      </dsp:txBody>
      <dsp:txXfrm>
        <a:off x="363334" y="2226728"/>
        <a:ext cx="1302009" cy="795200"/>
      </dsp:txXfrm>
    </dsp:sp>
    <dsp:sp modelId="{F7F20DCE-6D57-42DD-A7D3-8492126661A3}">
      <dsp:nvSpPr>
        <dsp:cNvPr id="0" name=""/>
        <dsp:cNvSpPr/>
      </dsp:nvSpPr>
      <dsp:spPr>
        <a:xfrm>
          <a:off x="169658" y="1990817"/>
          <a:ext cx="168936" cy="168936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89361"/>
              </a:lnTo>
              <a:lnTo>
                <a:pt x="168936" y="1689361"/>
              </a:lnTo>
            </a:path>
          </a:pathLst>
        </a:custGeom>
        <a:noFill/>
        <a:ln w="1587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A9099D7-0AC7-45EE-93EF-26A7F9FD8512}">
      <dsp:nvSpPr>
        <dsp:cNvPr id="0" name=""/>
        <dsp:cNvSpPr/>
      </dsp:nvSpPr>
      <dsp:spPr>
        <a:xfrm>
          <a:off x="338594" y="3257839"/>
          <a:ext cx="1351489" cy="84468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4">
              <a:hueOff val="338859"/>
              <a:satOff val="717"/>
              <a:lumOff val="325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/>
            <a:t>Expensive to get rich financial market data easily</a:t>
          </a:r>
        </a:p>
      </dsp:txBody>
      <dsp:txXfrm>
        <a:off x="363334" y="3282579"/>
        <a:ext cx="1302009" cy="795200"/>
      </dsp:txXfrm>
    </dsp:sp>
    <dsp:sp modelId="{9A916B97-120C-4D22-9570-EC3BC2F3F073}">
      <dsp:nvSpPr>
        <dsp:cNvPr id="0" name=""/>
        <dsp:cNvSpPr/>
      </dsp:nvSpPr>
      <dsp:spPr>
        <a:xfrm>
          <a:off x="2112423" y="1146137"/>
          <a:ext cx="1689361" cy="844680"/>
        </a:xfrm>
        <a:prstGeom prst="roundRect">
          <a:avLst>
            <a:gd name="adj" fmla="val 10000"/>
          </a:avLst>
        </a:prstGeom>
        <a:solidFill>
          <a:schemeClr val="accent4">
            <a:hueOff val="847148"/>
            <a:satOff val="1793"/>
            <a:lumOff val="8138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1435" tIns="34290" rIns="51435" bIns="3429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/>
            <a:t>Tool Integration</a:t>
          </a:r>
        </a:p>
      </dsp:txBody>
      <dsp:txXfrm>
        <a:off x="2137163" y="1170877"/>
        <a:ext cx="1639881" cy="795200"/>
      </dsp:txXfrm>
    </dsp:sp>
    <dsp:sp modelId="{EAB8FA87-AD8A-43BF-9936-C940CCC649B6}">
      <dsp:nvSpPr>
        <dsp:cNvPr id="0" name=""/>
        <dsp:cNvSpPr/>
      </dsp:nvSpPr>
      <dsp:spPr>
        <a:xfrm>
          <a:off x="2281359" y="1990817"/>
          <a:ext cx="168936" cy="6335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33510"/>
              </a:lnTo>
              <a:lnTo>
                <a:pt x="168936" y="633510"/>
              </a:lnTo>
            </a:path>
          </a:pathLst>
        </a:custGeom>
        <a:noFill/>
        <a:ln w="1587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AC0D3DE-9E1C-445D-AFF3-408B46D4E387}">
      <dsp:nvSpPr>
        <dsp:cNvPr id="0" name=""/>
        <dsp:cNvSpPr/>
      </dsp:nvSpPr>
      <dsp:spPr>
        <a:xfrm>
          <a:off x="2450296" y="2201988"/>
          <a:ext cx="1351489" cy="84468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4">
              <a:hueOff val="677718"/>
              <a:satOff val="1434"/>
              <a:lumOff val="651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/>
            <a:t>Architecture partially depends on the data source</a:t>
          </a:r>
        </a:p>
      </dsp:txBody>
      <dsp:txXfrm>
        <a:off x="2475036" y="2226728"/>
        <a:ext cx="1302009" cy="795200"/>
      </dsp:txXfrm>
    </dsp:sp>
    <dsp:sp modelId="{03F1C303-FB11-43C2-8E11-2AFF27CDC1D5}">
      <dsp:nvSpPr>
        <dsp:cNvPr id="0" name=""/>
        <dsp:cNvSpPr/>
      </dsp:nvSpPr>
      <dsp:spPr>
        <a:xfrm>
          <a:off x="2281359" y="1990817"/>
          <a:ext cx="168936" cy="168936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89361"/>
              </a:lnTo>
              <a:lnTo>
                <a:pt x="168936" y="1689361"/>
              </a:lnTo>
            </a:path>
          </a:pathLst>
        </a:custGeom>
        <a:noFill/>
        <a:ln w="1587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83E15AA-237A-497C-9193-C54E8170FF77}">
      <dsp:nvSpPr>
        <dsp:cNvPr id="0" name=""/>
        <dsp:cNvSpPr/>
      </dsp:nvSpPr>
      <dsp:spPr>
        <a:xfrm>
          <a:off x="2450296" y="3257839"/>
          <a:ext cx="1351489" cy="84468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4">
              <a:hueOff val="1016577"/>
              <a:satOff val="2151"/>
              <a:lumOff val="976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/>
            <a:t>Load different formats of data into database</a:t>
          </a:r>
        </a:p>
      </dsp:txBody>
      <dsp:txXfrm>
        <a:off x="2475036" y="3282579"/>
        <a:ext cx="1302009" cy="795200"/>
      </dsp:txXfrm>
    </dsp:sp>
    <dsp:sp modelId="{E5FFA119-84C4-48E5-B1AA-7A1EEE7E7FB8}">
      <dsp:nvSpPr>
        <dsp:cNvPr id="0" name=""/>
        <dsp:cNvSpPr/>
      </dsp:nvSpPr>
      <dsp:spPr>
        <a:xfrm>
          <a:off x="4224125" y="1146137"/>
          <a:ext cx="1689361" cy="844680"/>
        </a:xfrm>
        <a:prstGeom prst="roundRect">
          <a:avLst>
            <a:gd name="adj" fmla="val 10000"/>
          </a:avLst>
        </a:prstGeom>
        <a:solidFill>
          <a:schemeClr val="accent4">
            <a:hueOff val="1694295"/>
            <a:satOff val="3585"/>
            <a:lumOff val="16275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1435" tIns="34290" rIns="51435" bIns="3429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/>
            <a:t>Big Scope</a:t>
          </a:r>
        </a:p>
      </dsp:txBody>
      <dsp:txXfrm>
        <a:off x="4248865" y="1170877"/>
        <a:ext cx="1639881" cy="795200"/>
      </dsp:txXfrm>
    </dsp:sp>
    <dsp:sp modelId="{450947BB-749A-4172-AA1A-E4116D0738ED}">
      <dsp:nvSpPr>
        <dsp:cNvPr id="0" name=""/>
        <dsp:cNvSpPr/>
      </dsp:nvSpPr>
      <dsp:spPr>
        <a:xfrm>
          <a:off x="4393061" y="1990817"/>
          <a:ext cx="168936" cy="6335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33510"/>
              </a:lnTo>
              <a:lnTo>
                <a:pt x="168936" y="633510"/>
              </a:lnTo>
            </a:path>
          </a:pathLst>
        </a:custGeom>
        <a:noFill/>
        <a:ln w="1587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D0D6419-F641-46EF-9793-19A64CFF0AA7}">
      <dsp:nvSpPr>
        <dsp:cNvPr id="0" name=""/>
        <dsp:cNvSpPr/>
      </dsp:nvSpPr>
      <dsp:spPr>
        <a:xfrm>
          <a:off x="4561997" y="2201988"/>
          <a:ext cx="1351489" cy="84468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4">
              <a:hueOff val="1355436"/>
              <a:satOff val="2868"/>
              <a:lumOff val="1302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/>
            <a:t>Start the project with a big scope and ambition</a:t>
          </a:r>
        </a:p>
      </dsp:txBody>
      <dsp:txXfrm>
        <a:off x="4586737" y="2226728"/>
        <a:ext cx="1302009" cy="795200"/>
      </dsp:txXfrm>
    </dsp:sp>
    <dsp:sp modelId="{EB0AF47D-1ED4-4B0F-ABCE-2DE4A9F9588E}">
      <dsp:nvSpPr>
        <dsp:cNvPr id="0" name=""/>
        <dsp:cNvSpPr/>
      </dsp:nvSpPr>
      <dsp:spPr>
        <a:xfrm>
          <a:off x="4393061" y="1990817"/>
          <a:ext cx="168936" cy="168936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89361"/>
              </a:lnTo>
              <a:lnTo>
                <a:pt x="168936" y="1689361"/>
              </a:lnTo>
            </a:path>
          </a:pathLst>
        </a:custGeom>
        <a:noFill/>
        <a:ln w="1587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B0B0D6D-1BFD-44E1-B85B-2D2446B90F40}">
      <dsp:nvSpPr>
        <dsp:cNvPr id="0" name=""/>
        <dsp:cNvSpPr/>
      </dsp:nvSpPr>
      <dsp:spPr>
        <a:xfrm>
          <a:off x="4561997" y="3257839"/>
          <a:ext cx="1351489" cy="84468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4">
              <a:hueOff val="1694295"/>
              <a:satOff val="3585"/>
              <a:lumOff val="1627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/>
            <a:t>Need to narrow down and move forward step by step</a:t>
          </a:r>
        </a:p>
      </dsp:txBody>
      <dsp:txXfrm>
        <a:off x="4586737" y="3282579"/>
        <a:ext cx="1302009" cy="7952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BD42840-FFEA-3B41-927F-AF67136D0747}">
      <dsp:nvSpPr>
        <dsp:cNvPr id="0" name=""/>
        <dsp:cNvSpPr/>
      </dsp:nvSpPr>
      <dsp:spPr>
        <a:xfrm>
          <a:off x="0" y="524268"/>
          <a:ext cx="1663371" cy="105624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60000"/>
                <a:lumMod val="11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82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0BD448D7-88AE-A54A-9CF2-5B469AD82A6F}">
      <dsp:nvSpPr>
        <dsp:cNvPr id="0" name=""/>
        <dsp:cNvSpPr/>
      </dsp:nvSpPr>
      <dsp:spPr>
        <a:xfrm>
          <a:off x="184819" y="699846"/>
          <a:ext cx="1663371" cy="1056240"/>
        </a:xfrm>
        <a:prstGeom prst="roundRect">
          <a:avLst>
            <a:gd name="adj" fmla="val 10000"/>
          </a:avLst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smtClean="0"/>
            <a:t>Setup Details</a:t>
          </a:r>
          <a:endParaRPr lang="en-US" sz="2700" kern="1200"/>
        </a:p>
      </dsp:txBody>
      <dsp:txXfrm>
        <a:off x="215755" y="730782"/>
        <a:ext cx="1601499" cy="994368"/>
      </dsp:txXfrm>
    </dsp:sp>
    <dsp:sp modelId="{04A68407-1FE1-4DD6-B994-976E9CC8EE29}">
      <dsp:nvSpPr>
        <dsp:cNvPr id="0" name=""/>
        <dsp:cNvSpPr/>
      </dsp:nvSpPr>
      <dsp:spPr>
        <a:xfrm>
          <a:off x="2033009" y="524268"/>
          <a:ext cx="1663371" cy="105624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60000"/>
                <a:lumMod val="11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82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55CF548F-0616-4E66-8F0C-F23AA877DE86}">
      <dsp:nvSpPr>
        <dsp:cNvPr id="0" name=""/>
        <dsp:cNvSpPr/>
      </dsp:nvSpPr>
      <dsp:spPr>
        <a:xfrm>
          <a:off x="2217828" y="699846"/>
          <a:ext cx="1663371" cy="1056240"/>
        </a:xfrm>
        <a:prstGeom prst="roundRect">
          <a:avLst>
            <a:gd name="adj" fmla="val 10000"/>
          </a:avLst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/>
            <a:t>Cassandra DB</a:t>
          </a:r>
        </a:p>
      </dsp:txBody>
      <dsp:txXfrm>
        <a:off x="2248764" y="730782"/>
        <a:ext cx="1601499" cy="994368"/>
      </dsp:txXfrm>
    </dsp:sp>
    <dsp:sp modelId="{DD4658AB-B943-4DD7-95E7-F2E9C17D7F31}">
      <dsp:nvSpPr>
        <dsp:cNvPr id="0" name=""/>
        <dsp:cNvSpPr/>
      </dsp:nvSpPr>
      <dsp:spPr>
        <a:xfrm>
          <a:off x="4066018" y="524268"/>
          <a:ext cx="1663371" cy="105624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60000"/>
                <a:lumMod val="11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82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B57252B1-322E-4330-8F47-D8A4F6596341}">
      <dsp:nvSpPr>
        <dsp:cNvPr id="0" name=""/>
        <dsp:cNvSpPr/>
      </dsp:nvSpPr>
      <dsp:spPr>
        <a:xfrm>
          <a:off x="4250837" y="699846"/>
          <a:ext cx="1663371" cy="1056240"/>
        </a:xfrm>
        <a:prstGeom prst="roundRect">
          <a:avLst>
            <a:gd name="adj" fmla="val 10000"/>
          </a:avLst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err="1"/>
            <a:t>Jupyter</a:t>
          </a:r>
          <a:r>
            <a:rPr lang="en-US" sz="2700" kern="1200" dirty="0"/>
            <a:t> Notebook</a:t>
          </a:r>
        </a:p>
      </dsp:txBody>
      <dsp:txXfrm>
        <a:off x="4281773" y="730782"/>
        <a:ext cx="1601499" cy="99436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BD42840-FFEA-3B41-927F-AF67136D0747}">
      <dsp:nvSpPr>
        <dsp:cNvPr id="0" name=""/>
        <dsp:cNvSpPr/>
      </dsp:nvSpPr>
      <dsp:spPr>
        <a:xfrm>
          <a:off x="0" y="524268"/>
          <a:ext cx="1663371" cy="105624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60000"/>
                <a:lumMod val="11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82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0BD448D7-88AE-A54A-9CF2-5B469AD82A6F}">
      <dsp:nvSpPr>
        <dsp:cNvPr id="0" name=""/>
        <dsp:cNvSpPr/>
      </dsp:nvSpPr>
      <dsp:spPr>
        <a:xfrm>
          <a:off x="184819" y="699846"/>
          <a:ext cx="1663371" cy="105624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Setup Details</a:t>
          </a:r>
          <a:endParaRPr lang="en-US" sz="2600" kern="1200" dirty="0"/>
        </a:p>
      </dsp:txBody>
      <dsp:txXfrm>
        <a:off x="215755" y="730782"/>
        <a:ext cx="1601499" cy="994368"/>
      </dsp:txXfrm>
    </dsp:sp>
    <dsp:sp modelId="{04A68407-1FE1-4DD6-B994-976E9CC8EE29}">
      <dsp:nvSpPr>
        <dsp:cNvPr id="0" name=""/>
        <dsp:cNvSpPr/>
      </dsp:nvSpPr>
      <dsp:spPr>
        <a:xfrm>
          <a:off x="2033009" y="524268"/>
          <a:ext cx="1663371" cy="105624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60000"/>
                <a:lumMod val="11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82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55CF548F-0616-4E66-8F0C-F23AA877DE86}">
      <dsp:nvSpPr>
        <dsp:cNvPr id="0" name=""/>
        <dsp:cNvSpPr/>
      </dsp:nvSpPr>
      <dsp:spPr>
        <a:xfrm>
          <a:off x="2217828" y="699846"/>
          <a:ext cx="1663371" cy="105624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Elastic Search DB</a:t>
          </a:r>
          <a:endParaRPr lang="en-US" sz="2600" kern="1200" dirty="0"/>
        </a:p>
      </dsp:txBody>
      <dsp:txXfrm>
        <a:off x="2248764" y="730782"/>
        <a:ext cx="1601499" cy="994368"/>
      </dsp:txXfrm>
    </dsp:sp>
    <dsp:sp modelId="{DD4658AB-B943-4DD7-95E7-F2E9C17D7F31}">
      <dsp:nvSpPr>
        <dsp:cNvPr id="0" name=""/>
        <dsp:cNvSpPr/>
      </dsp:nvSpPr>
      <dsp:spPr>
        <a:xfrm>
          <a:off x="4066018" y="524268"/>
          <a:ext cx="1663371" cy="105624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60000"/>
                <a:lumMod val="11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82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B57252B1-322E-4330-8F47-D8A4F6596341}">
      <dsp:nvSpPr>
        <dsp:cNvPr id="0" name=""/>
        <dsp:cNvSpPr/>
      </dsp:nvSpPr>
      <dsp:spPr>
        <a:xfrm>
          <a:off x="4250837" y="699846"/>
          <a:ext cx="1663371" cy="105624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err="1" smtClean="0"/>
            <a:t>Kibana</a:t>
          </a:r>
          <a:endParaRPr lang="en-US" sz="2600" kern="1200" dirty="0"/>
        </a:p>
      </dsp:txBody>
      <dsp:txXfrm>
        <a:off x="4281773" y="730782"/>
        <a:ext cx="1601499" cy="99436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C20BB3-3CCB-4FE5-991B-82F6BCB48AF3}" type="datetimeFigureOut">
              <a:rPr lang="en-US" smtClean="0"/>
              <a:t>12/17/17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746DE6-3336-457D-A091-FA20AC1C53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7666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9158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2700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9825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171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6957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9216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9624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983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793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5815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3890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1151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5725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4173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2043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PanelTitle-GrommetsCombin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1C12D574-25AB-4ED9-A06D-4279CBFE7127}" type="datetimeFigureOut">
              <a:rPr lang="en-US" smtClean="0"/>
              <a:t>12/17/17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77FBE95E-9360-4856-B5BA-33A9034977AE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63629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12D574-25AB-4ED9-A06D-4279CBFE7127}" type="datetimeFigureOut">
              <a:rPr lang="en-US" smtClean="0"/>
              <a:t>12/17/17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BE95E-9360-4856-B5BA-33A9034977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7985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12D574-25AB-4ED9-A06D-4279CBFE7127}" type="datetimeFigureOut">
              <a:rPr lang="en-US" smtClean="0"/>
              <a:t>12/17/17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BE95E-9360-4856-B5BA-33A9034977AE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03799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12D574-25AB-4ED9-A06D-4279CBFE7127}" type="datetimeFigureOut">
              <a:rPr lang="en-US" smtClean="0"/>
              <a:t>12/17/17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BE95E-9360-4856-B5BA-33A9034977AE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75311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12D574-25AB-4ED9-A06D-4279CBFE7127}" type="datetimeFigureOut">
              <a:rPr lang="en-US" smtClean="0"/>
              <a:t>12/17/17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BE95E-9360-4856-B5BA-33A9034977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2719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12D574-25AB-4ED9-A06D-4279CBFE7127}" type="datetimeFigureOut">
              <a:rPr lang="en-US" smtClean="0"/>
              <a:t>12/17/17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BE95E-9360-4856-B5BA-33A9034977AE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788909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12D574-25AB-4ED9-A06D-4279CBFE7127}" type="datetimeFigureOut">
              <a:rPr lang="en-US" smtClean="0"/>
              <a:t>12/17/17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BE95E-9360-4856-B5BA-33A9034977AE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77106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12D574-25AB-4ED9-A06D-4279CBFE7127}" type="datetimeFigureOut">
              <a:rPr lang="en-US" smtClean="0"/>
              <a:t>12/17/17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BE95E-9360-4856-B5BA-33A9034977AE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801294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12D574-25AB-4ED9-A06D-4279CBFE7127}" type="datetimeFigureOut">
              <a:rPr lang="en-US" smtClean="0"/>
              <a:t>12/17/17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BE95E-9360-4856-B5BA-33A9034977AE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34999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12D574-25AB-4ED9-A06D-4279CBFE7127}" type="datetimeFigureOut">
              <a:rPr lang="en-US" smtClean="0"/>
              <a:t>12/17/17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BE95E-9360-4856-B5BA-33A9034977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681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12D574-25AB-4ED9-A06D-4279CBFE7127}" type="datetimeFigureOut">
              <a:rPr lang="en-US" smtClean="0"/>
              <a:t>12/17/17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BE95E-9360-4856-B5BA-33A9034977AE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62937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12D574-25AB-4ED9-A06D-4279CBFE7127}" type="datetimeFigureOut">
              <a:rPr lang="en-US" smtClean="0"/>
              <a:t>12/17/17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BE95E-9360-4856-B5BA-33A9034977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7400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1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1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12D574-25AB-4ED9-A06D-4279CBFE7127}" type="datetimeFigureOut">
              <a:rPr lang="en-US" smtClean="0"/>
              <a:t>12/17/17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BE95E-9360-4856-B5BA-33A9034977AE}" type="slidenum">
              <a:rPr lang="en-US" smtClean="0"/>
              <a:t>‹#›</a:t>
            </a:fld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34224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12D574-25AB-4ED9-A06D-4279CBFE7127}" type="datetimeFigureOut">
              <a:rPr lang="en-US" smtClean="0"/>
              <a:t>12/17/17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BE95E-9360-4856-B5BA-33A9034977AE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89795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12D574-25AB-4ED9-A06D-4279CBFE7127}" type="datetimeFigureOut">
              <a:rPr lang="en-US" smtClean="0"/>
              <a:t>12/17/17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BE95E-9360-4856-B5BA-33A9034977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8892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12D574-25AB-4ED9-A06D-4279CBFE7127}" type="datetimeFigureOut">
              <a:rPr lang="en-US" smtClean="0"/>
              <a:t>12/17/17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BE95E-9360-4856-B5BA-33A9034977AE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5942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12D574-25AB-4ED9-A06D-4279CBFE7127}" type="datetimeFigureOut">
              <a:rPr lang="en-US" smtClean="0"/>
              <a:t>12/17/17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BE95E-9360-4856-B5BA-33A9034977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0744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PanelContent-GrommetsCombined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1C12D574-25AB-4ED9-A06D-4279CBFE7127}" type="datetimeFigureOut">
              <a:rPr lang="en-US" smtClean="0"/>
              <a:t>12/17/17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77FBE95E-9360-4856-B5BA-33A9034977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5022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www.alphavantage.co/query?function=TIME_SERIES_DAILY_ADJUSTED&amp;symbol=AAPL&amp;&amp;outputsize=full&amp;apikey=YMKEPIY3AWI2CV5G&amp;datatype=csv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diagramData" Target="../diagrams/data1.xml"/><Relationship Id="rId5" Type="http://schemas.openxmlformats.org/officeDocument/2006/relationships/diagramLayout" Target="../diagrams/layout1.xml"/><Relationship Id="rId6" Type="http://schemas.openxmlformats.org/officeDocument/2006/relationships/diagramQuickStyle" Target="../diagrams/quickStyle1.xml"/><Relationship Id="rId7" Type="http://schemas.openxmlformats.org/officeDocument/2006/relationships/diagramColors" Target="../diagrams/colors1.xml"/><Relationship Id="rId8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1" Type="http://schemas.openxmlformats.org/officeDocument/2006/relationships/diagramQuickStyle" Target="../diagrams/quickStyle3.xml"/><Relationship Id="rId12" Type="http://schemas.openxmlformats.org/officeDocument/2006/relationships/diagramColors" Target="../diagrams/colors3.xml"/><Relationship Id="rId13" Type="http://schemas.microsoft.com/office/2007/relationships/diagramDrawing" Target="../diagrams/drawing3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Relationship Id="rId4" Type="http://schemas.openxmlformats.org/officeDocument/2006/relationships/diagramData" Target="../diagrams/data2.xml"/><Relationship Id="rId5" Type="http://schemas.openxmlformats.org/officeDocument/2006/relationships/diagramLayout" Target="../diagrams/layout2.xml"/><Relationship Id="rId6" Type="http://schemas.openxmlformats.org/officeDocument/2006/relationships/diagramQuickStyle" Target="../diagrams/quickStyle2.xml"/><Relationship Id="rId7" Type="http://schemas.openxmlformats.org/officeDocument/2006/relationships/diagramColors" Target="../diagrams/colors2.xml"/><Relationship Id="rId8" Type="http://schemas.microsoft.com/office/2007/relationships/diagramDrawing" Target="../diagrams/drawing2.xml"/><Relationship Id="rId9" Type="http://schemas.openxmlformats.org/officeDocument/2006/relationships/diagramData" Target="../diagrams/data3.xml"/><Relationship Id="rId10" Type="http://schemas.openxmlformats.org/officeDocument/2006/relationships/diagramLayout" Target="../diagrams/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lphavantage.co/query?function=TIME_SERIES_WEEKLY&amp;symbol=MSFT&amp;apikey=demo" TargetMode="External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E399B47-0C58-4318-8A4A-A5439F026AF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400" b="1" dirty="0"/>
              <a:t>Market Data Collection and Analysis Tool</a:t>
            </a:r>
            <a:endParaRPr lang="en-US" sz="4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7C19A390-C3E0-4082-B554-E8326ACF0A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69498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MIDS - W251 Final Project, U.C. Berkeley</a:t>
            </a:r>
          </a:p>
          <a:p>
            <a:r>
              <a:rPr lang="en-US" dirty="0"/>
              <a:t>Amit Tyagi, Cynthia Hu, John Tabbone,</a:t>
            </a:r>
          </a:p>
          <a:p>
            <a:r>
              <a:rPr lang="en-US" dirty="0"/>
              <a:t>Matthew Holmes, Surya Nimmagadda</a:t>
            </a:r>
          </a:p>
          <a:p>
            <a:r>
              <a:rPr lang="en-US" dirty="0"/>
              <a:t>12/18/2017</a:t>
            </a:r>
          </a:p>
        </p:txBody>
      </p:sp>
    </p:spTree>
    <p:extLst>
      <p:ext uri="{BB962C8B-B14F-4D97-AF65-F5344CB8AC3E}">
        <p14:creationId xmlns:p14="http://schemas.microsoft.com/office/powerpoint/2010/main" val="42753698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E5B30BD-C973-4FD4-97B4-E812238E78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Historic Data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6E0D866-E4F9-4981-B5A5-5F5D6750A2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2556932"/>
            <a:ext cx="3603977" cy="3318936"/>
          </a:xfrm>
        </p:spPr>
        <p:txBody>
          <a:bodyPr/>
          <a:lstStyle/>
          <a:p>
            <a:r>
              <a:rPr lang="en-US" b="1" dirty="0" smtClean="0"/>
              <a:t>Data Ingestion</a:t>
            </a:r>
          </a:p>
          <a:p>
            <a:r>
              <a:rPr lang="en-US" dirty="0" smtClean="0"/>
              <a:t>Elastic Search DB</a:t>
            </a:r>
          </a:p>
          <a:p>
            <a:r>
              <a:rPr lang="en-US" dirty="0" err="1" smtClean="0"/>
              <a:t>Kibana</a:t>
            </a:r>
            <a:r>
              <a:rPr lang="en-US" dirty="0" smtClean="0"/>
              <a:t> Visualization</a:t>
            </a:r>
          </a:p>
          <a:p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xmlns="" id="{96E0D866-E4F9-4981-B5A5-5F5D6750A24F}"/>
              </a:ext>
            </a:extLst>
          </p:cNvPr>
          <p:cNvSpPr txBox="1">
            <a:spLocks/>
          </p:cNvSpPr>
          <p:nvPr/>
        </p:nvSpPr>
        <p:spPr>
          <a:xfrm>
            <a:off x="4899378" y="2556932"/>
            <a:ext cx="6570133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Fetch the data from </a:t>
            </a:r>
            <a:r>
              <a:rPr lang="en-US" dirty="0" err="1" smtClean="0"/>
              <a:t>alphavantage</a:t>
            </a:r>
            <a:r>
              <a:rPr lang="en-US" dirty="0" smtClean="0"/>
              <a:t> in csv </a:t>
            </a:r>
          </a:p>
          <a:p>
            <a:pPr lvl="1"/>
            <a:r>
              <a:rPr lang="en-US" sz="1600" dirty="0" err="1"/>
              <a:t>wget</a:t>
            </a:r>
            <a:r>
              <a:rPr lang="en-US" sz="1600" dirty="0"/>
              <a:t> -O </a:t>
            </a:r>
            <a:r>
              <a:rPr lang="en-US" sz="1600" dirty="0" err="1"/>
              <a:t>aapl.csv</a:t>
            </a:r>
            <a:r>
              <a:rPr lang="en-US" sz="1600" dirty="0"/>
              <a:t> </a:t>
            </a:r>
            <a:r>
              <a:rPr lang="en-US" sz="1600" dirty="0" smtClean="0">
                <a:hlinkClick r:id="rId3"/>
              </a:rPr>
              <a:t>https</a:t>
            </a:r>
            <a:r>
              <a:rPr lang="en-US" sz="1600" dirty="0">
                <a:hlinkClick r:id="rId3"/>
              </a:rPr>
              <a:t>://www.alphavantage.co/query?function=TIME_SERIES_DAILY_ADJUSTED&amp;symbol=AAPL&amp;&amp;</a:t>
            </a:r>
            <a:r>
              <a:rPr lang="en-US" sz="1600" dirty="0" smtClean="0">
                <a:hlinkClick r:id="rId3"/>
              </a:rPr>
              <a:t>outputsize=full&amp;apikey=YMKEPIY3AWI2CV5G&amp;datatype=csv</a:t>
            </a:r>
            <a:endParaRPr lang="en-US" sz="1600" dirty="0" smtClean="0"/>
          </a:p>
          <a:p>
            <a:r>
              <a:rPr lang="en-US" dirty="0" smtClean="0"/>
              <a:t>Preprocess the data to include additional fields</a:t>
            </a:r>
          </a:p>
          <a:p>
            <a:r>
              <a:rPr lang="en-US" dirty="0" smtClean="0"/>
              <a:t>Load into </a:t>
            </a:r>
            <a:r>
              <a:rPr lang="en-US" dirty="0" err="1" smtClean="0"/>
              <a:t>elasticsearch</a:t>
            </a:r>
            <a:endParaRPr lang="en-US" dirty="0" smtClean="0"/>
          </a:p>
          <a:p>
            <a:pPr lvl="1"/>
            <a:r>
              <a:rPr lang="en-US" dirty="0" err="1"/>
              <a:t>elasticsearch_loader</a:t>
            </a:r>
            <a:r>
              <a:rPr lang="en-US" dirty="0"/>
              <a:t> --index </a:t>
            </a:r>
            <a:r>
              <a:rPr lang="en-US" b="1" dirty="0" err="1"/>
              <a:t>stocksfinal</a:t>
            </a:r>
            <a:r>
              <a:rPr lang="en-US" dirty="0"/>
              <a:t> --type </a:t>
            </a:r>
            <a:r>
              <a:rPr lang="en-US" b="1" dirty="0"/>
              <a:t>tech</a:t>
            </a:r>
            <a:r>
              <a:rPr lang="en-US" dirty="0"/>
              <a:t> csv </a:t>
            </a:r>
            <a:r>
              <a:rPr lang="en-US" dirty="0" err="1"/>
              <a:t>aapl.csv</a:t>
            </a:r>
            <a:r>
              <a:rPr lang="en-US" dirty="0"/>
              <a:t> </a:t>
            </a:r>
            <a:r>
              <a:rPr lang="en-US" dirty="0" err="1"/>
              <a:t>msft.csv</a:t>
            </a:r>
            <a:r>
              <a:rPr lang="en-US" dirty="0"/>
              <a:t> </a:t>
            </a:r>
            <a:r>
              <a:rPr lang="en-US" dirty="0" err="1" smtClean="0"/>
              <a:t>ibm.csv</a:t>
            </a:r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76477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E5B30BD-C973-4FD4-97B4-E812238E78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Historic Data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6E0D866-E4F9-4981-B5A5-5F5D6750A2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2556932"/>
            <a:ext cx="3603977" cy="3318936"/>
          </a:xfrm>
        </p:spPr>
        <p:txBody>
          <a:bodyPr/>
          <a:lstStyle/>
          <a:p>
            <a:r>
              <a:rPr lang="en-US" dirty="0" smtClean="0"/>
              <a:t>Data Ingestion</a:t>
            </a:r>
          </a:p>
          <a:p>
            <a:r>
              <a:rPr lang="en-US" b="1" dirty="0" smtClean="0"/>
              <a:t>Elastic Search DB</a:t>
            </a:r>
          </a:p>
          <a:p>
            <a:r>
              <a:rPr lang="en-US" dirty="0" err="1" smtClean="0"/>
              <a:t>Kibana</a:t>
            </a:r>
            <a:r>
              <a:rPr lang="en-US" dirty="0" smtClean="0"/>
              <a:t> Visualization</a:t>
            </a:r>
          </a:p>
          <a:p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xmlns="" id="{96E0D866-E4F9-4981-B5A5-5F5D6750A24F}"/>
              </a:ext>
            </a:extLst>
          </p:cNvPr>
          <p:cNvSpPr txBox="1">
            <a:spLocks/>
          </p:cNvSpPr>
          <p:nvPr/>
        </p:nvSpPr>
        <p:spPr>
          <a:xfrm>
            <a:off x="4899378" y="2556932"/>
            <a:ext cx="6570133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7198" y="2868091"/>
            <a:ext cx="1943808" cy="30901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0641" y="2556932"/>
            <a:ext cx="1074617" cy="93133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37198" y="4375856"/>
            <a:ext cx="2319869" cy="25565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00641" y="3632628"/>
            <a:ext cx="2086737" cy="2663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2630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E5B30BD-C973-4FD4-97B4-E812238E78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Historic Data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6E0D866-E4F9-4981-B5A5-5F5D6750A2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2556932"/>
            <a:ext cx="3603977" cy="3318936"/>
          </a:xfrm>
        </p:spPr>
        <p:txBody>
          <a:bodyPr/>
          <a:lstStyle/>
          <a:p>
            <a:r>
              <a:rPr lang="en-US" dirty="0" smtClean="0"/>
              <a:t>Data Ingestion</a:t>
            </a:r>
          </a:p>
          <a:p>
            <a:r>
              <a:rPr lang="en-US" dirty="0" smtClean="0"/>
              <a:t>Elastic Search DB</a:t>
            </a:r>
          </a:p>
          <a:p>
            <a:r>
              <a:rPr lang="en-US" b="1" dirty="0" err="1" smtClean="0"/>
              <a:t>Kibana</a:t>
            </a:r>
            <a:r>
              <a:rPr lang="en-US" b="1" dirty="0" smtClean="0"/>
              <a:t> Visualization</a:t>
            </a:r>
          </a:p>
          <a:p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xmlns="" id="{96E0D866-E4F9-4981-B5A5-5F5D6750A24F}"/>
              </a:ext>
            </a:extLst>
          </p:cNvPr>
          <p:cNvSpPr txBox="1">
            <a:spLocks/>
          </p:cNvSpPr>
          <p:nvPr/>
        </p:nvSpPr>
        <p:spPr>
          <a:xfrm>
            <a:off x="4899378" y="2556932"/>
            <a:ext cx="6570133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8710" y="2556933"/>
            <a:ext cx="5463823" cy="191266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8710" y="4613400"/>
            <a:ext cx="4989690" cy="1653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310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9">
            <a:extLst>
              <a:ext uri="{FF2B5EF4-FFF2-40B4-BE49-F238E27FC236}">
                <a16:creationId xmlns:a16="http://schemas.microsoft.com/office/drawing/2014/main" xmlns="" id="{46553AB8-AFF8-40AE-A53C-09FBBC03CA9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11">
            <a:extLst>
              <a:ext uri="{FF2B5EF4-FFF2-40B4-BE49-F238E27FC236}">
                <a16:creationId xmlns:a16="http://schemas.microsoft.com/office/drawing/2014/main" xmlns="" id="{86D6575D-C99F-4105-BC67-882C8B1ED18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6138" y="496088"/>
            <a:ext cx="3823215" cy="5883295"/>
          </a:xfrm>
          <a:prstGeom prst="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  <a:effectLst>
            <a:outerShdw blurRad="114300" dist="127000" dir="5400000" sx="99000" sy="99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/>
          </a:scene3d>
          <a:sp3d contourW="6350">
            <a:bevelT w="12700" h="0" prst="coolSlant"/>
            <a:contourClr>
              <a:schemeClr val="bg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" name="Rectangle 13">
            <a:extLst>
              <a:ext uri="{FF2B5EF4-FFF2-40B4-BE49-F238E27FC236}">
                <a16:creationId xmlns:a16="http://schemas.microsoft.com/office/drawing/2014/main" xmlns="" id="{991975BE-39CD-4AC1-85C4-56536516044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2053" y="-2"/>
            <a:ext cx="7539947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7E5B30BD-C973-4FD4-97B4-E812238E78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5599" y="1055077"/>
            <a:ext cx="2532909" cy="479457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262626"/>
                </a:solidFill>
              </a:rPr>
              <a:t>Challenges</a:t>
            </a:r>
          </a:p>
        </p:txBody>
      </p:sp>
      <p:graphicFrame>
        <p:nvGraphicFramePr>
          <p:cNvPr id="9" name="Content Placeholder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04980242"/>
              </p:ext>
            </p:extLst>
          </p:nvPr>
        </p:nvGraphicFramePr>
        <p:xfrm>
          <a:off x="5470072" y="804670"/>
          <a:ext cx="5914209" cy="52486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6191059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46553AB8-AFF8-40AE-A53C-09FBBC03CA9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86D6575D-C99F-4105-BC67-882C8B1ED18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6138" y="496088"/>
            <a:ext cx="3823215" cy="5883295"/>
          </a:xfrm>
          <a:prstGeom prst="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  <a:effectLst>
            <a:outerShdw blurRad="114300" dist="127000" dir="5400000" sx="99000" sy="99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/>
          </a:scene3d>
          <a:sp3d contourW="6350">
            <a:bevelT w="12700" h="0" prst="coolSlant"/>
            <a:contourClr>
              <a:schemeClr val="bg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xmlns="" id="{991975BE-39CD-4AC1-85C4-56536516044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2053" y="-2"/>
            <a:ext cx="7539947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7E5B30BD-C973-4FD4-97B4-E812238E78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5599" y="1055077"/>
            <a:ext cx="2532909" cy="479457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262626"/>
                </a:solidFill>
              </a:rPr>
              <a:t>Demo</a:t>
            </a:r>
          </a:p>
        </p:txBody>
      </p:sp>
      <p:graphicFrame>
        <p:nvGraphicFramePr>
          <p:cNvPr id="5" name="Content Placeholder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46283803"/>
              </p:ext>
            </p:extLst>
          </p:nvPr>
        </p:nvGraphicFramePr>
        <p:xfrm>
          <a:off x="5464921" y="869245"/>
          <a:ext cx="5914209" cy="22803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7" name="Content Placeholder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16459076"/>
              </p:ext>
            </p:extLst>
          </p:nvPr>
        </p:nvGraphicFramePr>
        <p:xfrm>
          <a:off x="5464921" y="3268134"/>
          <a:ext cx="5914209" cy="22803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</p:spTree>
    <p:extLst>
      <p:ext uri="{BB962C8B-B14F-4D97-AF65-F5344CB8AC3E}">
        <p14:creationId xmlns:p14="http://schemas.microsoft.com/office/powerpoint/2010/main" val="34407917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accent1">
                <a:lumMod val="82000"/>
                <a:lumOff val="18000"/>
              </a:schemeClr>
            </a:gs>
            <a:gs pos="100000">
              <a:schemeClr val="accent1"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18CF0F0E-F022-4EDE-9D13-A610B4A54BF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xmlns="" id="{80B8A4B2-5096-401C-A6E8-AB49A1115832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692399" y="3522131"/>
            <a:ext cx="6815668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58A5B991-5EC2-4BD6-9C3B-238D6B879C8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3E79E7FF-00E7-4390-BFFA-3909D074A70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/>
          <a:srcRect l="5622" t="32929" r="5622" b="21272"/>
          <a:stretch/>
        </p:blipFill>
        <p:spPr>
          <a:xfrm>
            <a:off x="5414212" y="4552817"/>
            <a:ext cx="1363576" cy="44115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0825" y="1148793"/>
            <a:ext cx="9863639" cy="337552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6000" dirty="0">
                <a:solidFill>
                  <a:srgbClr val="212121"/>
                </a:solidFill>
              </a:rPr>
              <a:t>Q &amp; A</a:t>
            </a:r>
            <a:br>
              <a:rPr lang="en-US" sz="6000" dirty="0">
                <a:solidFill>
                  <a:srgbClr val="212121"/>
                </a:solidFill>
              </a:rPr>
            </a:br>
            <a:r>
              <a:rPr lang="en-US" sz="6000" dirty="0">
                <a:solidFill>
                  <a:srgbClr val="212121"/>
                </a:solidFill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9899183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E5B30BD-C973-4FD4-97B4-E812238E78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6E0D866-E4F9-4981-B5A5-5F5D6750A2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b="1" dirty="0"/>
              <a:t>New Financial Market Data Collection and Analysis Tool </a:t>
            </a:r>
          </a:p>
          <a:p>
            <a:pPr marL="0" indent="0">
              <a:buNone/>
            </a:pPr>
            <a:r>
              <a:rPr lang="en-US" i="1" dirty="0"/>
              <a:t>– Extract Insights From Real-Time Stock Data and Various Historical Data</a:t>
            </a:r>
          </a:p>
          <a:p>
            <a:r>
              <a:rPr lang="en-US" dirty="0"/>
              <a:t>Limitations of most market data charts</a:t>
            </a:r>
          </a:p>
          <a:p>
            <a:pPr lvl="1"/>
            <a:r>
              <a:rPr lang="en-US" dirty="0"/>
              <a:t>Incomplete sample data</a:t>
            </a:r>
          </a:p>
          <a:p>
            <a:pPr lvl="1"/>
            <a:r>
              <a:rPr lang="en-US" dirty="0"/>
              <a:t>Focus on close price</a:t>
            </a:r>
          </a:p>
          <a:p>
            <a:pPr lvl="1"/>
            <a:r>
              <a:rPr lang="en-US" dirty="0"/>
              <a:t>Lack of summarized statistics</a:t>
            </a:r>
          </a:p>
          <a:p>
            <a:r>
              <a:rPr lang="en-US" dirty="0" err="1"/>
              <a:t>MaDCaAt</a:t>
            </a:r>
            <a:endParaRPr lang="en-US" dirty="0"/>
          </a:p>
          <a:p>
            <a:pPr lvl="1"/>
            <a:r>
              <a:rPr lang="en-US" dirty="0"/>
              <a:t>Half library and half </a:t>
            </a:r>
            <a:r>
              <a:rPr lang="en-US" dirty="0" err="1"/>
              <a:t>psudo</a:t>
            </a:r>
            <a:r>
              <a:rPr lang="en-US" dirty="0"/>
              <a:t>-real-time analytics tool</a:t>
            </a:r>
          </a:p>
          <a:p>
            <a:pPr lvl="1"/>
            <a:r>
              <a:rPr lang="en-US" dirty="0"/>
              <a:t>Stores historic daily sales activity for a number of symbols and provide visualization and forecast of the stock</a:t>
            </a:r>
          </a:p>
          <a:p>
            <a:pPr lvl="1"/>
            <a:r>
              <a:rPr lang="en-US" dirty="0"/>
              <a:t>Using python interface, a user can formulate statistical theories about market behavior</a:t>
            </a:r>
          </a:p>
        </p:txBody>
      </p:sp>
    </p:spTree>
    <p:extLst>
      <p:ext uri="{BB962C8B-B14F-4D97-AF65-F5344CB8AC3E}">
        <p14:creationId xmlns:p14="http://schemas.microsoft.com/office/powerpoint/2010/main" val="4666168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E5B30BD-C973-4FD4-97B4-E812238E78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23668" y="2557463"/>
            <a:ext cx="9123696" cy="3542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2396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E5B30BD-C973-4FD4-97B4-E812238E78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MaDCAT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6E0D866-E4F9-4981-B5A5-5F5D6750A2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Sources</a:t>
            </a:r>
          </a:p>
          <a:p>
            <a:r>
              <a:rPr lang="en-US" dirty="0" smtClean="0"/>
              <a:t>Real-time data</a:t>
            </a:r>
          </a:p>
          <a:p>
            <a:r>
              <a:rPr lang="en-US" dirty="0" smtClean="0"/>
              <a:t>Historic data</a:t>
            </a:r>
          </a:p>
          <a:p>
            <a:r>
              <a:rPr lang="en-US" dirty="0" smtClean="0"/>
              <a:t>Project </a:t>
            </a:r>
            <a:r>
              <a:rPr lang="en-US" dirty="0" err="1" smtClean="0"/>
              <a:t>Github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67418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E5B30BD-C973-4FD4-97B4-E812238E78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Source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6E0D866-E4F9-4981-B5A5-5F5D6750A2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http://www.dxfeed.com</a:t>
            </a:r>
          </a:p>
          <a:p>
            <a:r>
              <a:rPr lang="en-US" sz="3200" dirty="0">
                <a:solidFill>
                  <a:srgbClr val="00B0F0"/>
                </a:solidFill>
              </a:rPr>
              <a:t>https://www.alphavantage.co</a:t>
            </a:r>
          </a:p>
          <a:p>
            <a:r>
              <a:rPr lang="en-US" dirty="0"/>
              <a:t>http://</a:t>
            </a:r>
            <a:r>
              <a:rPr lang="en-US" dirty="0" err="1"/>
              <a:t>www.quandl.com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30005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E5B30BD-C973-4FD4-97B4-E812238E78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Real-Time Data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6E0D866-E4F9-4981-B5A5-5F5D6750A2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2556932"/>
            <a:ext cx="3457221" cy="3318936"/>
          </a:xfrm>
        </p:spPr>
        <p:txBody>
          <a:bodyPr/>
          <a:lstStyle/>
          <a:p>
            <a:r>
              <a:rPr lang="en-US" b="1" dirty="0" smtClean="0"/>
              <a:t>Data Ingestion</a:t>
            </a:r>
          </a:p>
          <a:p>
            <a:r>
              <a:rPr lang="en-US" dirty="0" smtClean="0"/>
              <a:t>Cassandra DB</a:t>
            </a:r>
          </a:p>
          <a:p>
            <a:r>
              <a:rPr lang="en-US" dirty="0" smtClean="0"/>
              <a:t>Visualization in </a:t>
            </a:r>
            <a:r>
              <a:rPr lang="en-US" dirty="0" err="1" smtClean="0"/>
              <a:t>Jupyter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xmlns="" id="{96E0D866-E4F9-4981-B5A5-5F5D6750A24F}"/>
              </a:ext>
            </a:extLst>
          </p:cNvPr>
          <p:cNvSpPr txBox="1">
            <a:spLocks/>
          </p:cNvSpPr>
          <p:nvPr/>
        </p:nvSpPr>
        <p:spPr>
          <a:xfrm>
            <a:off x="5068711" y="2556932"/>
            <a:ext cx="5827887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i="1" dirty="0" smtClean="0"/>
              <a:t>Cynthia </a:t>
            </a:r>
            <a:r>
              <a:rPr lang="mr-IN" i="1" dirty="0" smtClean="0"/>
              <a:t>–</a:t>
            </a:r>
            <a:r>
              <a:rPr lang="en-US" i="1" dirty="0" smtClean="0"/>
              <a:t> please add here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26260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E5B30BD-C973-4FD4-97B4-E812238E78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Real-Time Data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6E0D866-E4F9-4981-B5A5-5F5D6750A2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2556932"/>
            <a:ext cx="3457221" cy="3318936"/>
          </a:xfrm>
        </p:spPr>
        <p:txBody>
          <a:bodyPr/>
          <a:lstStyle/>
          <a:p>
            <a:r>
              <a:rPr lang="en-US" dirty="0" smtClean="0"/>
              <a:t>Data Ingestion</a:t>
            </a:r>
          </a:p>
          <a:p>
            <a:r>
              <a:rPr lang="en-US" b="1" dirty="0" smtClean="0"/>
              <a:t>Cassandra DB</a:t>
            </a:r>
          </a:p>
          <a:p>
            <a:r>
              <a:rPr lang="en-US" dirty="0" smtClean="0"/>
              <a:t>Visualization in </a:t>
            </a:r>
            <a:r>
              <a:rPr lang="en-US" dirty="0" err="1" smtClean="0"/>
              <a:t>Jupyter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xmlns="" id="{96E0D866-E4F9-4981-B5A5-5F5D6750A24F}"/>
              </a:ext>
            </a:extLst>
          </p:cNvPr>
          <p:cNvSpPr txBox="1">
            <a:spLocks/>
          </p:cNvSpPr>
          <p:nvPr/>
        </p:nvSpPr>
        <p:spPr>
          <a:xfrm>
            <a:off x="5068711" y="2556932"/>
            <a:ext cx="5827887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i="1" dirty="0" smtClean="0"/>
              <a:t>Cynthia </a:t>
            </a:r>
            <a:r>
              <a:rPr lang="mr-IN" i="1" dirty="0" smtClean="0"/>
              <a:t>–</a:t>
            </a:r>
            <a:r>
              <a:rPr lang="en-US" i="1" dirty="0" smtClean="0"/>
              <a:t> please add here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61905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E5B30BD-C973-4FD4-97B4-E812238E78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Real-Time Data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6E0D866-E4F9-4981-B5A5-5F5D6750A2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2556932"/>
            <a:ext cx="3592688" cy="3318936"/>
          </a:xfrm>
        </p:spPr>
        <p:txBody>
          <a:bodyPr/>
          <a:lstStyle/>
          <a:p>
            <a:r>
              <a:rPr lang="en-US" dirty="0" smtClean="0"/>
              <a:t>Data Ingestion</a:t>
            </a:r>
          </a:p>
          <a:p>
            <a:r>
              <a:rPr lang="en-US" dirty="0" smtClean="0"/>
              <a:t>Cassandra DB</a:t>
            </a:r>
          </a:p>
          <a:p>
            <a:r>
              <a:rPr lang="en-US" b="1" dirty="0" smtClean="0"/>
              <a:t>Visualization in </a:t>
            </a:r>
            <a:r>
              <a:rPr lang="en-US" b="1" dirty="0" err="1" smtClean="0"/>
              <a:t>Jupyter</a:t>
            </a:r>
            <a:endParaRPr lang="en-US" b="1" dirty="0" smtClean="0"/>
          </a:p>
          <a:p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xmlns="" id="{96E0D866-E4F9-4981-B5A5-5F5D6750A24F}"/>
              </a:ext>
            </a:extLst>
          </p:cNvPr>
          <p:cNvSpPr txBox="1">
            <a:spLocks/>
          </p:cNvSpPr>
          <p:nvPr/>
        </p:nvSpPr>
        <p:spPr>
          <a:xfrm>
            <a:off x="5068711" y="2556932"/>
            <a:ext cx="5827887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9933" y="2647243"/>
            <a:ext cx="5846666" cy="2748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3763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E5B30BD-C973-4FD4-97B4-E812238E78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Historic Data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6E0D866-E4F9-4981-B5A5-5F5D6750A2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2556932"/>
            <a:ext cx="3603977" cy="3318936"/>
          </a:xfrm>
        </p:spPr>
        <p:txBody>
          <a:bodyPr/>
          <a:lstStyle/>
          <a:p>
            <a:r>
              <a:rPr lang="en-US" b="1" dirty="0" smtClean="0"/>
              <a:t>Data</a:t>
            </a:r>
            <a:r>
              <a:rPr lang="en-US" dirty="0" smtClean="0"/>
              <a:t> Ingestion</a:t>
            </a:r>
          </a:p>
          <a:p>
            <a:r>
              <a:rPr lang="en-US" dirty="0" smtClean="0"/>
              <a:t>Elastic Search DB</a:t>
            </a:r>
          </a:p>
          <a:p>
            <a:r>
              <a:rPr lang="en-US" dirty="0" err="1" smtClean="0"/>
              <a:t>Kibana</a:t>
            </a:r>
            <a:r>
              <a:rPr lang="en-US" dirty="0" smtClean="0"/>
              <a:t> Visualization</a:t>
            </a:r>
          </a:p>
          <a:p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xmlns="" id="{96E0D866-E4F9-4981-B5A5-5F5D6750A24F}"/>
              </a:ext>
            </a:extLst>
          </p:cNvPr>
          <p:cNvSpPr txBox="1">
            <a:spLocks/>
          </p:cNvSpPr>
          <p:nvPr/>
        </p:nvSpPr>
        <p:spPr>
          <a:xfrm>
            <a:off x="4899378" y="2556932"/>
            <a:ext cx="6570133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Weekly Data from </a:t>
            </a:r>
            <a:r>
              <a:rPr lang="en-US" dirty="0" err="1" smtClean="0"/>
              <a:t>alphavantage</a:t>
            </a:r>
            <a:endParaRPr lang="en-US" dirty="0" smtClean="0"/>
          </a:p>
          <a:p>
            <a:pPr lvl="1"/>
            <a:r>
              <a:rPr lang="en-US" sz="1800" dirty="0">
                <a:hlinkClick r:id="rId3"/>
              </a:rPr>
              <a:t>https://</a:t>
            </a:r>
            <a:r>
              <a:rPr lang="en-US" sz="1800" dirty="0" smtClean="0">
                <a:hlinkClick r:id="rId3"/>
              </a:rPr>
              <a:t>www.alphavantage.co/query?function=TIME_SERIES_WEEKLY&amp;symbol=MSFT&amp;apikey=demo</a:t>
            </a:r>
            <a:endParaRPr lang="en-US" sz="1800" dirty="0" smtClean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7871" y="3646674"/>
            <a:ext cx="4889818" cy="2596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6968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D9B247"/>
      </a:accent1>
      <a:accent2>
        <a:srgbClr val="CC702D"/>
      </a:accent2>
      <a:accent3>
        <a:srgbClr val="B53A31"/>
      </a:accent3>
      <a:accent4>
        <a:srgbClr val="815F56"/>
      </a:accent4>
      <a:accent5>
        <a:srgbClr val="AE9E7C"/>
      </a:accent5>
      <a:accent6>
        <a:srgbClr val="7B8865"/>
      </a:accent6>
      <a:hlink>
        <a:srgbClr val="BB7826"/>
      </a:hlink>
      <a:folHlink>
        <a:srgbClr val="CF9C5F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E4E49EB0-FB00-41F5-9359-4843D783A23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WebC808</Template>
  <TotalTime>146</TotalTime>
  <Words>328</Words>
  <Application>Microsoft Macintosh PowerPoint</Application>
  <PresentationFormat>Widescreen</PresentationFormat>
  <Paragraphs>96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Calibri</vt:lpstr>
      <vt:lpstr>Garamond</vt:lpstr>
      <vt:lpstr>Mangal</vt:lpstr>
      <vt:lpstr>Arial</vt:lpstr>
      <vt:lpstr>Organic</vt:lpstr>
      <vt:lpstr>Market Data Collection and Analysis Tool</vt:lpstr>
      <vt:lpstr>Vision</vt:lpstr>
      <vt:lpstr>Architecture</vt:lpstr>
      <vt:lpstr>MaDCAT</vt:lpstr>
      <vt:lpstr>Data Source</vt:lpstr>
      <vt:lpstr>Real-Time Data</vt:lpstr>
      <vt:lpstr>Real-Time Data</vt:lpstr>
      <vt:lpstr>Real-Time Data</vt:lpstr>
      <vt:lpstr>Historic Data</vt:lpstr>
      <vt:lpstr>Historic Data</vt:lpstr>
      <vt:lpstr>Historic Data</vt:lpstr>
      <vt:lpstr>Historic Data</vt:lpstr>
      <vt:lpstr>Challenges</vt:lpstr>
      <vt:lpstr>Demo</vt:lpstr>
      <vt:lpstr>Q &amp; A Thank you!</vt:lpstr>
    </vt:vector>
  </TitlesOfParts>
  <LinksUpToDate>false</LinksUpToDate>
  <SharedDoc>false</SharedDoc>
  <HyperlinksChanged>false</HyperlinksChanged>
  <AppVersion>15.0031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Here's your outline to get started</dc:title>
  <dc:creator>Cynthia Hu</dc:creator>
  <cp:lastModifiedBy>nscsekhar@gmail.com</cp:lastModifiedBy>
  <cp:revision>18</cp:revision>
  <dcterms:created xsi:type="dcterms:W3CDTF">2017-12-16T01:01:02Z</dcterms:created>
  <dcterms:modified xsi:type="dcterms:W3CDTF">2017-12-18T01:42:27Z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cyhu@microsoft.com</vt:lpwstr>
  </property>
  <property fmtid="{D5CDD505-2E9C-101B-9397-08002B2CF9AE}" pid="5" name="MSIP_Label_f42aa342-8706-4288-bd11-ebb85995028c_SetDate">
    <vt:lpwstr>2017-12-16T01:02:58.1395607Z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